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5"/>
    <p:restoredTop sz="85205"/>
  </p:normalViewPr>
  <p:slideViewPr>
    <p:cSldViewPr snapToGrid="0" snapToObjects="1">
      <p:cViewPr>
        <p:scale>
          <a:sx n="110" d="100"/>
          <a:sy n="110" d="100"/>
        </p:scale>
        <p:origin x="144" y="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4EFCC-C7B5-BA41-882A-5ED40D15463D}"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00F4D21-A9D0-D849-946E-6709559B8933}">
      <dgm:prSet/>
      <dgm:spPr/>
      <dgm:t>
        <a:bodyPr/>
        <a:lstStyle/>
        <a:p>
          <a:r>
            <a:rPr lang="en-US" dirty="0"/>
            <a:t> API (SpaceX API)</a:t>
          </a:r>
        </a:p>
      </dgm:t>
    </dgm:pt>
    <dgm:pt modelId="{FD9B24FA-200B-F24D-ABE7-12E550089387}" type="parTrans" cxnId="{1F41FAFC-D672-8C46-98B3-BAC2CD5BF455}">
      <dgm:prSet/>
      <dgm:spPr/>
      <dgm:t>
        <a:bodyPr/>
        <a:lstStyle/>
        <a:p>
          <a:endParaRPr lang="en-US"/>
        </a:p>
      </dgm:t>
    </dgm:pt>
    <dgm:pt modelId="{CEEC5F14-AF17-E143-B546-CFE1CC62E211}" type="sibTrans" cxnId="{1F41FAFC-D672-8C46-98B3-BAC2CD5BF455}">
      <dgm:prSet/>
      <dgm:spPr/>
      <dgm:t>
        <a:bodyPr/>
        <a:lstStyle/>
        <a:p>
          <a:endParaRPr lang="en-US"/>
        </a:p>
      </dgm:t>
    </dgm:pt>
    <dgm:pt modelId="{E7343639-866B-C845-AEB4-0DFD62B9BB51}">
      <dgm:prSet/>
      <dgm:spPr/>
      <dgm:t>
        <a:bodyPr/>
        <a:lstStyle/>
        <a:p>
          <a:r>
            <a:rPr lang="en-US" dirty="0"/>
            <a:t>JSON to Data </a:t>
          </a:r>
          <a:r>
            <a:rPr lang="en-US" dirty="0" err="1"/>
            <a:t>fram</a:t>
          </a:r>
          <a:endParaRPr lang="en-US" dirty="0"/>
        </a:p>
      </dgm:t>
    </dgm:pt>
    <dgm:pt modelId="{4FA0FFB8-668C-1C43-BD78-A0AD7BD6C2D2}" type="parTrans" cxnId="{2E3D6BD0-E35F-154D-BF0B-40492E14887B}">
      <dgm:prSet/>
      <dgm:spPr/>
      <dgm:t>
        <a:bodyPr/>
        <a:lstStyle/>
        <a:p>
          <a:endParaRPr lang="en-US"/>
        </a:p>
      </dgm:t>
    </dgm:pt>
    <dgm:pt modelId="{D7725DB6-9C8A-BA44-A67E-2B4DFA43C0C2}" type="sibTrans" cxnId="{2E3D6BD0-E35F-154D-BF0B-40492E14887B}">
      <dgm:prSet/>
      <dgm:spPr/>
      <dgm:t>
        <a:bodyPr/>
        <a:lstStyle/>
        <a:p>
          <a:endParaRPr lang="en-US"/>
        </a:p>
      </dgm:t>
    </dgm:pt>
    <dgm:pt modelId="{BD1F7F73-0750-1F44-A737-4D6B8A89B4A9}">
      <dgm:prSet/>
      <dgm:spPr/>
      <dgm:t>
        <a:bodyPr/>
        <a:lstStyle/>
        <a:p>
          <a:r>
            <a:rPr lang="en-US" dirty="0"/>
            <a:t>Data Cleaning</a:t>
          </a:r>
        </a:p>
      </dgm:t>
    </dgm:pt>
    <dgm:pt modelId="{05838433-9A5F-5E46-A8F7-6FA29BFE0C96}" type="parTrans" cxnId="{F7CFEBC2-8A5E-C741-9B99-D540AD6C8094}">
      <dgm:prSet/>
      <dgm:spPr/>
      <dgm:t>
        <a:bodyPr/>
        <a:lstStyle/>
        <a:p>
          <a:endParaRPr lang="en-US"/>
        </a:p>
      </dgm:t>
    </dgm:pt>
    <dgm:pt modelId="{88DF3E1D-6EDD-F24A-9A24-C8496B89EEE9}" type="sibTrans" cxnId="{F7CFEBC2-8A5E-C741-9B99-D540AD6C8094}">
      <dgm:prSet/>
      <dgm:spPr/>
      <dgm:t>
        <a:bodyPr/>
        <a:lstStyle/>
        <a:p>
          <a:endParaRPr lang="en-US"/>
        </a:p>
      </dgm:t>
    </dgm:pt>
    <dgm:pt modelId="{A2BD5625-A407-E840-BE3F-CA153DE1F0E3}">
      <dgm:prSet/>
      <dgm:spPr/>
      <dgm:t>
        <a:bodyPr/>
        <a:lstStyle/>
        <a:p>
          <a:r>
            <a:rPr lang="en-US" dirty="0"/>
            <a:t>Data Merging</a:t>
          </a:r>
        </a:p>
      </dgm:t>
    </dgm:pt>
    <dgm:pt modelId="{E5DB7A72-877B-0D44-A2B5-9F77E7D3E148}" type="parTrans" cxnId="{ADFFAFCC-01F9-7A48-92DB-0B2859CECE31}">
      <dgm:prSet/>
      <dgm:spPr/>
      <dgm:t>
        <a:bodyPr/>
        <a:lstStyle/>
        <a:p>
          <a:endParaRPr lang="en-US"/>
        </a:p>
      </dgm:t>
    </dgm:pt>
    <dgm:pt modelId="{2FD37A7F-0FED-5F40-AB83-2B5EF5A3FDB0}" type="sibTrans" cxnId="{ADFFAFCC-01F9-7A48-92DB-0B2859CECE31}">
      <dgm:prSet/>
      <dgm:spPr/>
      <dgm:t>
        <a:bodyPr/>
        <a:lstStyle/>
        <a:p>
          <a:endParaRPr lang="en-US"/>
        </a:p>
      </dgm:t>
    </dgm:pt>
    <dgm:pt modelId="{C6CAC35F-276A-C14E-9EE0-593AA85FAE26}">
      <dgm:prSet/>
      <dgm:spPr/>
      <dgm:t>
        <a:bodyPr/>
        <a:lstStyle/>
        <a:p>
          <a:r>
            <a:rPr lang="en-US" dirty="0"/>
            <a:t>Data </a:t>
          </a:r>
          <a:br>
            <a:rPr lang="en-US" dirty="0"/>
          </a:br>
          <a:r>
            <a:rPr lang="en-US" dirty="0"/>
            <a:t>Validation</a:t>
          </a:r>
        </a:p>
      </dgm:t>
    </dgm:pt>
    <dgm:pt modelId="{A0FE2C70-283F-2A4B-B393-2B8F6A8E2251}" type="parTrans" cxnId="{F24ADA2A-7489-1743-A66E-52F111F81E7E}">
      <dgm:prSet/>
      <dgm:spPr/>
      <dgm:t>
        <a:bodyPr/>
        <a:lstStyle/>
        <a:p>
          <a:endParaRPr lang="en-US"/>
        </a:p>
      </dgm:t>
    </dgm:pt>
    <dgm:pt modelId="{68FB2EC4-2402-9041-B3AA-ED70D90FF828}" type="sibTrans" cxnId="{F24ADA2A-7489-1743-A66E-52F111F81E7E}">
      <dgm:prSet/>
      <dgm:spPr/>
      <dgm:t>
        <a:bodyPr/>
        <a:lstStyle/>
        <a:p>
          <a:endParaRPr lang="en-US"/>
        </a:p>
      </dgm:t>
    </dgm:pt>
    <dgm:pt modelId="{9475C481-5442-D445-9CD7-15470EBF61C0}" type="pres">
      <dgm:prSet presAssocID="{3664EFCC-C7B5-BA41-882A-5ED40D15463D}" presName="Name0" presStyleCnt="0">
        <dgm:presLayoutVars>
          <dgm:dir/>
          <dgm:resizeHandles val="exact"/>
        </dgm:presLayoutVars>
      </dgm:prSet>
      <dgm:spPr/>
    </dgm:pt>
    <dgm:pt modelId="{3B9E189D-17EA-7C41-9883-925D7A5893D5}" type="pres">
      <dgm:prSet presAssocID="{3664EFCC-C7B5-BA41-882A-5ED40D15463D}" presName="arrow" presStyleLbl="bgShp" presStyleIdx="0" presStyleCnt="1"/>
      <dgm:spPr/>
    </dgm:pt>
    <dgm:pt modelId="{680CF9C5-9503-7C4E-8FE3-6C83D03194A3}" type="pres">
      <dgm:prSet presAssocID="{3664EFCC-C7B5-BA41-882A-5ED40D15463D}" presName="points" presStyleCnt="0"/>
      <dgm:spPr/>
    </dgm:pt>
    <dgm:pt modelId="{C3325A79-76E7-3C44-BC5C-07032631F2B7}" type="pres">
      <dgm:prSet presAssocID="{600F4D21-A9D0-D849-946E-6709559B8933}" presName="compositeA" presStyleCnt="0"/>
      <dgm:spPr/>
    </dgm:pt>
    <dgm:pt modelId="{A2C7A8E5-01F9-4A44-9C8F-EB830123CB86}" type="pres">
      <dgm:prSet presAssocID="{600F4D21-A9D0-D849-946E-6709559B8933}" presName="textA" presStyleLbl="revTx" presStyleIdx="0" presStyleCnt="5">
        <dgm:presLayoutVars>
          <dgm:bulletEnabled val="1"/>
        </dgm:presLayoutVars>
      </dgm:prSet>
      <dgm:spPr/>
    </dgm:pt>
    <dgm:pt modelId="{A16B7193-EEDD-6848-83EE-53BDBB036AAE}" type="pres">
      <dgm:prSet presAssocID="{600F4D21-A9D0-D849-946E-6709559B8933}" presName="circleA" presStyleLbl="node1" presStyleIdx="0" presStyleCnt="5"/>
      <dgm:spPr/>
    </dgm:pt>
    <dgm:pt modelId="{18B7AF87-BDBA-0B45-8A11-AA1114DCEDF6}" type="pres">
      <dgm:prSet presAssocID="{600F4D21-A9D0-D849-946E-6709559B8933}" presName="spaceA" presStyleCnt="0"/>
      <dgm:spPr/>
    </dgm:pt>
    <dgm:pt modelId="{F1619470-32C9-9B4B-A161-DE758B36E43E}" type="pres">
      <dgm:prSet presAssocID="{CEEC5F14-AF17-E143-B546-CFE1CC62E211}" presName="space" presStyleCnt="0"/>
      <dgm:spPr/>
    </dgm:pt>
    <dgm:pt modelId="{6DBCF6D8-7508-F94E-A7C2-FAD85E25EE6C}" type="pres">
      <dgm:prSet presAssocID="{E7343639-866B-C845-AEB4-0DFD62B9BB51}" presName="compositeB" presStyleCnt="0"/>
      <dgm:spPr/>
    </dgm:pt>
    <dgm:pt modelId="{91684A45-D406-C747-9F90-2629C79B6962}" type="pres">
      <dgm:prSet presAssocID="{E7343639-866B-C845-AEB4-0DFD62B9BB51}" presName="textB" presStyleLbl="revTx" presStyleIdx="1" presStyleCnt="5">
        <dgm:presLayoutVars>
          <dgm:bulletEnabled val="1"/>
        </dgm:presLayoutVars>
      </dgm:prSet>
      <dgm:spPr/>
    </dgm:pt>
    <dgm:pt modelId="{C37A232B-7AB2-704D-B986-BBFDD890377C}" type="pres">
      <dgm:prSet presAssocID="{E7343639-866B-C845-AEB4-0DFD62B9BB51}" presName="circleB" presStyleLbl="node1" presStyleIdx="1" presStyleCnt="5"/>
      <dgm:spPr/>
    </dgm:pt>
    <dgm:pt modelId="{3447F8ED-3D9F-174A-A9E3-A65F15A427BF}" type="pres">
      <dgm:prSet presAssocID="{E7343639-866B-C845-AEB4-0DFD62B9BB51}" presName="spaceB" presStyleCnt="0"/>
      <dgm:spPr/>
    </dgm:pt>
    <dgm:pt modelId="{D42E3C62-A179-184C-B7B2-8174A5731357}" type="pres">
      <dgm:prSet presAssocID="{D7725DB6-9C8A-BA44-A67E-2B4DFA43C0C2}" presName="space" presStyleCnt="0"/>
      <dgm:spPr/>
    </dgm:pt>
    <dgm:pt modelId="{36DC9F70-C4F6-774B-8C07-E9A80F03E0B5}" type="pres">
      <dgm:prSet presAssocID="{BD1F7F73-0750-1F44-A737-4D6B8A89B4A9}" presName="compositeA" presStyleCnt="0"/>
      <dgm:spPr/>
    </dgm:pt>
    <dgm:pt modelId="{CF559579-6FE9-4E4C-AA9D-03C3C5AA528F}" type="pres">
      <dgm:prSet presAssocID="{BD1F7F73-0750-1F44-A737-4D6B8A89B4A9}" presName="textA" presStyleLbl="revTx" presStyleIdx="2" presStyleCnt="5">
        <dgm:presLayoutVars>
          <dgm:bulletEnabled val="1"/>
        </dgm:presLayoutVars>
      </dgm:prSet>
      <dgm:spPr/>
    </dgm:pt>
    <dgm:pt modelId="{A848C9B6-2232-BA45-9DC4-057006FB738F}" type="pres">
      <dgm:prSet presAssocID="{BD1F7F73-0750-1F44-A737-4D6B8A89B4A9}" presName="circleA" presStyleLbl="node1" presStyleIdx="2" presStyleCnt="5"/>
      <dgm:spPr/>
    </dgm:pt>
    <dgm:pt modelId="{4E6A19E9-C236-824E-ABF5-DBA65F23357A}" type="pres">
      <dgm:prSet presAssocID="{BD1F7F73-0750-1F44-A737-4D6B8A89B4A9}" presName="spaceA" presStyleCnt="0"/>
      <dgm:spPr/>
    </dgm:pt>
    <dgm:pt modelId="{40A8EEF6-DBAB-DE46-AB70-8578F4EC9C4D}" type="pres">
      <dgm:prSet presAssocID="{88DF3E1D-6EDD-F24A-9A24-C8496B89EEE9}" presName="space" presStyleCnt="0"/>
      <dgm:spPr/>
    </dgm:pt>
    <dgm:pt modelId="{8F33D614-93D2-704D-AA5C-5F7E4367365D}" type="pres">
      <dgm:prSet presAssocID="{A2BD5625-A407-E840-BE3F-CA153DE1F0E3}" presName="compositeB" presStyleCnt="0"/>
      <dgm:spPr/>
    </dgm:pt>
    <dgm:pt modelId="{97B7F31E-6FAD-D64C-B1D9-030C2C905B2E}" type="pres">
      <dgm:prSet presAssocID="{A2BD5625-A407-E840-BE3F-CA153DE1F0E3}" presName="textB" presStyleLbl="revTx" presStyleIdx="3" presStyleCnt="5">
        <dgm:presLayoutVars>
          <dgm:bulletEnabled val="1"/>
        </dgm:presLayoutVars>
      </dgm:prSet>
      <dgm:spPr/>
    </dgm:pt>
    <dgm:pt modelId="{E283D776-A5FE-3E40-9C61-3BB137A25850}" type="pres">
      <dgm:prSet presAssocID="{A2BD5625-A407-E840-BE3F-CA153DE1F0E3}" presName="circleB" presStyleLbl="node1" presStyleIdx="3" presStyleCnt="5"/>
      <dgm:spPr/>
    </dgm:pt>
    <dgm:pt modelId="{28246E53-B561-6A49-8CE3-4B1CC3C5D8A7}" type="pres">
      <dgm:prSet presAssocID="{A2BD5625-A407-E840-BE3F-CA153DE1F0E3}" presName="spaceB" presStyleCnt="0"/>
      <dgm:spPr/>
    </dgm:pt>
    <dgm:pt modelId="{FF0B1F83-E59A-0846-AD2F-D20139CB8508}" type="pres">
      <dgm:prSet presAssocID="{2FD37A7F-0FED-5F40-AB83-2B5EF5A3FDB0}" presName="space" presStyleCnt="0"/>
      <dgm:spPr/>
    </dgm:pt>
    <dgm:pt modelId="{36D44A87-3DCF-4F42-89A7-6ED53E0362F3}" type="pres">
      <dgm:prSet presAssocID="{C6CAC35F-276A-C14E-9EE0-593AA85FAE26}" presName="compositeA" presStyleCnt="0"/>
      <dgm:spPr/>
    </dgm:pt>
    <dgm:pt modelId="{B1BD78A7-C1E8-E94F-BA07-932963DE272B}" type="pres">
      <dgm:prSet presAssocID="{C6CAC35F-276A-C14E-9EE0-593AA85FAE26}" presName="textA" presStyleLbl="revTx" presStyleIdx="4" presStyleCnt="5">
        <dgm:presLayoutVars>
          <dgm:bulletEnabled val="1"/>
        </dgm:presLayoutVars>
      </dgm:prSet>
      <dgm:spPr/>
    </dgm:pt>
    <dgm:pt modelId="{673673DA-3EC6-844D-ABA4-D30263347FD9}" type="pres">
      <dgm:prSet presAssocID="{C6CAC35F-276A-C14E-9EE0-593AA85FAE26}" presName="circleA" presStyleLbl="node1" presStyleIdx="4" presStyleCnt="5"/>
      <dgm:spPr/>
    </dgm:pt>
    <dgm:pt modelId="{A5CBF1BC-9CF6-2C4E-B791-C0CCB4FE62FA}" type="pres">
      <dgm:prSet presAssocID="{C6CAC35F-276A-C14E-9EE0-593AA85FAE26}" presName="spaceA" presStyleCnt="0"/>
      <dgm:spPr/>
    </dgm:pt>
  </dgm:ptLst>
  <dgm:cxnLst>
    <dgm:cxn modelId="{F24ADA2A-7489-1743-A66E-52F111F81E7E}" srcId="{3664EFCC-C7B5-BA41-882A-5ED40D15463D}" destId="{C6CAC35F-276A-C14E-9EE0-593AA85FAE26}" srcOrd="4" destOrd="0" parTransId="{A0FE2C70-283F-2A4B-B393-2B8F6A8E2251}" sibTransId="{68FB2EC4-2402-9041-B3AA-ED70D90FF828}"/>
    <dgm:cxn modelId="{8090993F-0B0C-0F42-8FE3-BEE8DE2C3196}" type="presOf" srcId="{BD1F7F73-0750-1F44-A737-4D6B8A89B4A9}" destId="{CF559579-6FE9-4E4C-AA9D-03C3C5AA528F}" srcOrd="0" destOrd="0" presId="urn:microsoft.com/office/officeart/2005/8/layout/hProcess11"/>
    <dgm:cxn modelId="{D572F64B-B898-9D4E-8F6C-C4E19130D807}" type="presOf" srcId="{600F4D21-A9D0-D849-946E-6709559B8933}" destId="{A2C7A8E5-01F9-4A44-9C8F-EB830123CB86}" srcOrd="0" destOrd="0" presId="urn:microsoft.com/office/officeart/2005/8/layout/hProcess11"/>
    <dgm:cxn modelId="{3DDEBE77-E733-A44B-AED1-7004253F2A81}" type="presOf" srcId="{A2BD5625-A407-E840-BE3F-CA153DE1F0E3}" destId="{97B7F31E-6FAD-D64C-B1D9-030C2C905B2E}" srcOrd="0" destOrd="0" presId="urn:microsoft.com/office/officeart/2005/8/layout/hProcess11"/>
    <dgm:cxn modelId="{F0261F79-51C0-7242-8CED-9E09A5F18D0B}" type="presOf" srcId="{E7343639-866B-C845-AEB4-0DFD62B9BB51}" destId="{91684A45-D406-C747-9F90-2629C79B6962}" srcOrd="0" destOrd="0" presId="urn:microsoft.com/office/officeart/2005/8/layout/hProcess11"/>
    <dgm:cxn modelId="{68CD54A8-9F40-4346-9857-6CD31829EB04}" type="presOf" srcId="{C6CAC35F-276A-C14E-9EE0-593AA85FAE26}" destId="{B1BD78A7-C1E8-E94F-BA07-932963DE272B}" srcOrd="0" destOrd="0" presId="urn:microsoft.com/office/officeart/2005/8/layout/hProcess11"/>
    <dgm:cxn modelId="{84B7F9BA-02B9-9842-BDFA-974AFE80FA4A}" type="presOf" srcId="{3664EFCC-C7B5-BA41-882A-5ED40D15463D}" destId="{9475C481-5442-D445-9CD7-15470EBF61C0}" srcOrd="0" destOrd="0" presId="urn:microsoft.com/office/officeart/2005/8/layout/hProcess11"/>
    <dgm:cxn modelId="{F7CFEBC2-8A5E-C741-9B99-D540AD6C8094}" srcId="{3664EFCC-C7B5-BA41-882A-5ED40D15463D}" destId="{BD1F7F73-0750-1F44-A737-4D6B8A89B4A9}" srcOrd="2" destOrd="0" parTransId="{05838433-9A5F-5E46-A8F7-6FA29BFE0C96}" sibTransId="{88DF3E1D-6EDD-F24A-9A24-C8496B89EEE9}"/>
    <dgm:cxn modelId="{ADFFAFCC-01F9-7A48-92DB-0B2859CECE31}" srcId="{3664EFCC-C7B5-BA41-882A-5ED40D15463D}" destId="{A2BD5625-A407-E840-BE3F-CA153DE1F0E3}" srcOrd="3" destOrd="0" parTransId="{E5DB7A72-877B-0D44-A2B5-9F77E7D3E148}" sibTransId="{2FD37A7F-0FED-5F40-AB83-2B5EF5A3FDB0}"/>
    <dgm:cxn modelId="{2E3D6BD0-E35F-154D-BF0B-40492E14887B}" srcId="{3664EFCC-C7B5-BA41-882A-5ED40D15463D}" destId="{E7343639-866B-C845-AEB4-0DFD62B9BB51}" srcOrd="1" destOrd="0" parTransId="{4FA0FFB8-668C-1C43-BD78-A0AD7BD6C2D2}" sibTransId="{D7725DB6-9C8A-BA44-A67E-2B4DFA43C0C2}"/>
    <dgm:cxn modelId="{1F41FAFC-D672-8C46-98B3-BAC2CD5BF455}" srcId="{3664EFCC-C7B5-BA41-882A-5ED40D15463D}" destId="{600F4D21-A9D0-D849-946E-6709559B8933}" srcOrd="0" destOrd="0" parTransId="{FD9B24FA-200B-F24D-ABE7-12E550089387}" sibTransId="{CEEC5F14-AF17-E143-B546-CFE1CC62E211}"/>
    <dgm:cxn modelId="{25CB2473-F9BC-AF47-8A42-DDA30E7800DB}" type="presParOf" srcId="{9475C481-5442-D445-9CD7-15470EBF61C0}" destId="{3B9E189D-17EA-7C41-9883-925D7A5893D5}" srcOrd="0" destOrd="0" presId="urn:microsoft.com/office/officeart/2005/8/layout/hProcess11"/>
    <dgm:cxn modelId="{272FF425-24D7-1642-A3C5-8D342D3B6F5A}" type="presParOf" srcId="{9475C481-5442-D445-9CD7-15470EBF61C0}" destId="{680CF9C5-9503-7C4E-8FE3-6C83D03194A3}" srcOrd="1" destOrd="0" presId="urn:microsoft.com/office/officeart/2005/8/layout/hProcess11"/>
    <dgm:cxn modelId="{55D067FC-3EF6-424C-BAD8-FC6799DCAD96}" type="presParOf" srcId="{680CF9C5-9503-7C4E-8FE3-6C83D03194A3}" destId="{C3325A79-76E7-3C44-BC5C-07032631F2B7}" srcOrd="0" destOrd="0" presId="urn:microsoft.com/office/officeart/2005/8/layout/hProcess11"/>
    <dgm:cxn modelId="{1DD78E62-222A-E547-82E6-3C17CBE55764}" type="presParOf" srcId="{C3325A79-76E7-3C44-BC5C-07032631F2B7}" destId="{A2C7A8E5-01F9-4A44-9C8F-EB830123CB86}" srcOrd="0" destOrd="0" presId="urn:microsoft.com/office/officeart/2005/8/layout/hProcess11"/>
    <dgm:cxn modelId="{A9C6A0AB-05D9-014D-9ACE-A43F15D94CF9}" type="presParOf" srcId="{C3325A79-76E7-3C44-BC5C-07032631F2B7}" destId="{A16B7193-EEDD-6848-83EE-53BDBB036AAE}" srcOrd="1" destOrd="0" presId="urn:microsoft.com/office/officeart/2005/8/layout/hProcess11"/>
    <dgm:cxn modelId="{ADC4D4FD-B2B2-3B4E-8BF2-DE6738D8B411}" type="presParOf" srcId="{C3325A79-76E7-3C44-BC5C-07032631F2B7}" destId="{18B7AF87-BDBA-0B45-8A11-AA1114DCEDF6}" srcOrd="2" destOrd="0" presId="urn:microsoft.com/office/officeart/2005/8/layout/hProcess11"/>
    <dgm:cxn modelId="{CFB62E17-7350-4A41-B2F8-897BD13DF678}" type="presParOf" srcId="{680CF9C5-9503-7C4E-8FE3-6C83D03194A3}" destId="{F1619470-32C9-9B4B-A161-DE758B36E43E}" srcOrd="1" destOrd="0" presId="urn:microsoft.com/office/officeart/2005/8/layout/hProcess11"/>
    <dgm:cxn modelId="{00D5466F-EFF4-BB4A-9601-C95C54911DA0}" type="presParOf" srcId="{680CF9C5-9503-7C4E-8FE3-6C83D03194A3}" destId="{6DBCF6D8-7508-F94E-A7C2-FAD85E25EE6C}" srcOrd="2" destOrd="0" presId="urn:microsoft.com/office/officeart/2005/8/layout/hProcess11"/>
    <dgm:cxn modelId="{1A0864A5-7C20-3444-B8EB-19DF6B64261D}" type="presParOf" srcId="{6DBCF6D8-7508-F94E-A7C2-FAD85E25EE6C}" destId="{91684A45-D406-C747-9F90-2629C79B6962}" srcOrd="0" destOrd="0" presId="urn:microsoft.com/office/officeart/2005/8/layout/hProcess11"/>
    <dgm:cxn modelId="{183FE3EE-32C2-BF48-B544-BCA3278F590E}" type="presParOf" srcId="{6DBCF6D8-7508-F94E-A7C2-FAD85E25EE6C}" destId="{C37A232B-7AB2-704D-B986-BBFDD890377C}" srcOrd="1" destOrd="0" presId="urn:microsoft.com/office/officeart/2005/8/layout/hProcess11"/>
    <dgm:cxn modelId="{AD083B76-3193-BA42-B54B-2B5599434842}" type="presParOf" srcId="{6DBCF6D8-7508-F94E-A7C2-FAD85E25EE6C}" destId="{3447F8ED-3D9F-174A-A9E3-A65F15A427BF}" srcOrd="2" destOrd="0" presId="urn:microsoft.com/office/officeart/2005/8/layout/hProcess11"/>
    <dgm:cxn modelId="{88524A0B-6259-F449-9D9E-F649B777A33A}" type="presParOf" srcId="{680CF9C5-9503-7C4E-8FE3-6C83D03194A3}" destId="{D42E3C62-A179-184C-B7B2-8174A5731357}" srcOrd="3" destOrd="0" presId="urn:microsoft.com/office/officeart/2005/8/layout/hProcess11"/>
    <dgm:cxn modelId="{A2A2AD28-5D30-E947-B228-0E5D6D5E051D}" type="presParOf" srcId="{680CF9C5-9503-7C4E-8FE3-6C83D03194A3}" destId="{36DC9F70-C4F6-774B-8C07-E9A80F03E0B5}" srcOrd="4" destOrd="0" presId="urn:microsoft.com/office/officeart/2005/8/layout/hProcess11"/>
    <dgm:cxn modelId="{01ED8383-66B0-474C-8406-CE2F2F9524AE}" type="presParOf" srcId="{36DC9F70-C4F6-774B-8C07-E9A80F03E0B5}" destId="{CF559579-6FE9-4E4C-AA9D-03C3C5AA528F}" srcOrd="0" destOrd="0" presId="urn:microsoft.com/office/officeart/2005/8/layout/hProcess11"/>
    <dgm:cxn modelId="{515A9D15-52FB-6841-B095-256CBD694C57}" type="presParOf" srcId="{36DC9F70-C4F6-774B-8C07-E9A80F03E0B5}" destId="{A848C9B6-2232-BA45-9DC4-057006FB738F}" srcOrd="1" destOrd="0" presId="urn:microsoft.com/office/officeart/2005/8/layout/hProcess11"/>
    <dgm:cxn modelId="{E6D00B7C-8980-CF4B-8040-75D1D6BCBEAC}" type="presParOf" srcId="{36DC9F70-C4F6-774B-8C07-E9A80F03E0B5}" destId="{4E6A19E9-C236-824E-ABF5-DBA65F23357A}" srcOrd="2" destOrd="0" presId="urn:microsoft.com/office/officeart/2005/8/layout/hProcess11"/>
    <dgm:cxn modelId="{5324E0B5-8AD9-9449-8B7A-4930209B842D}" type="presParOf" srcId="{680CF9C5-9503-7C4E-8FE3-6C83D03194A3}" destId="{40A8EEF6-DBAB-DE46-AB70-8578F4EC9C4D}" srcOrd="5" destOrd="0" presId="urn:microsoft.com/office/officeart/2005/8/layout/hProcess11"/>
    <dgm:cxn modelId="{296ECBCD-CA91-6F48-B3D7-1EEC07F7E158}" type="presParOf" srcId="{680CF9C5-9503-7C4E-8FE3-6C83D03194A3}" destId="{8F33D614-93D2-704D-AA5C-5F7E4367365D}" srcOrd="6" destOrd="0" presId="urn:microsoft.com/office/officeart/2005/8/layout/hProcess11"/>
    <dgm:cxn modelId="{8CB46B76-015B-8E4F-90F3-1200B25E125A}" type="presParOf" srcId="{8F33D614-93D2-704D-AA5C-5F7E4367365D}" destId="{97B7F31E-6FAD-D64C-B1D9-030C2C905B2E}" srcOrd="0" destOrd="0" presId="urn:microsoft.com/office/officeart/2005/8/layout/hProcess11"/>
    <dgm:cxn modelId="{6D2A4F31-481B-E340-83AF-FCCBB4AFB4C3}" type="presParOf" srcId="{8F33D614-93D2-704D-AA5C-5F7E4367365D}" destId="{E283D776-A5FE-3E40-9C61-3BB137A25850}" srcOrd="1" destOrd="0" presId="urn:microsoft.com/office/officeart/2005/8/layout/hProcess11"/>
    <dgm:cxn modelId="{A1949423-BA71-A44B-A4A3-E3394C03C8E3}" type="presParOf" srcId="{8F33D614-93D2-704D-AA5C-5F7E4367365D}" destId="{28246E53-B561-6A49-8CE3-4B1CC3C5D8A7}" srcOrd="2" destOrd="0" presId="urn:microsoft.com/office/officeart/2005/8/layout/hProcess11"/>
    <dgm:cxn modelId="{DFF50C18-5A37-8C42-98C3-C91409190097}" type="presParOf" srcId="{680CF9C5-9503-7C4E-8FE3-6C83D03194A3}" destId="{FF0B1F83-E59A-0846-AD2F-D20139CB8508}" srcOrd="7" destOrd="0" presId="urn:microsoft.com/office/officeart/2005/8/layout/hProcess11"/>
    <dgm:cxn modelId="{DAF7FBEF-FA0F-EC4F-B9C5-0921075524C8}" type="presParOf" srcId="{680CF9C5-9503-7C4E-8FE3-6C83D03194A3}" destId="{36D44A87-3DCF-4F42-89A7-6ED53E0362F3}" srcOrd="8" destOrd="0" presId="urn:microsoft.com/office/officeart/2005/8/layout/hProcess11"/>
    <dgm:cxn modelId="{39BC2663-CFE9-8F4C-89A3-13AA6689787F}" type="presParOf" srcId="{36D44A87-3DCF-4F42-89A7-6ED53E0362F3}" destId="{B1BD78A7-C1E8-E94F-BA07-932963DE272B}" srcOrd="0" destOrd="0" presId="urn:microsoft.com/office/officeart/2005/8/layout/hProcess11"/>
    <dgm:cxn modelId="{DB91C6D1-5B65-B34A-9832-0541C158A547}" type="presParOf" srcId="{36D44A87-3DCF-4F42-89A7-6ED53E0362F3}" destId="{673673DA-3EC6-844D-ABA4-D30263347FD9}" srcOrd="1" destOrd="0" presId="urn:microsoft.com/office/officeart/2005/8/layout/hProcess11"/>
    <dgm:cxn modelId="{3560299D-3103-C347-873E-DF855B2A48E2}" type="presParOf" srcId="{36D44A87-3DCF-4F42-89A7-6ED53E0362F3}" destId="{A5CBF1BC-9CF6-2C4E-B791-C0CCB4FE62F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BB6B8D-84C5-2747-B81A-B8D3923DDF0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25616FA-8974-BA43-AFCC-CE972BABAF10}">
      <dgm:prSet/>
      <dgm:spPr/>
      <dgm:t>
        <a:bodyPr/>
        <a:lstStyle/>
        <a:p>
          <a:r>
            <a:rPr lang="en-US" dirty="0" err="1"/>
            <a:t>ApI</a:t>
          </a:r>
          <a:r>
            <a:rPr lang="en-US" dirty="0"/>
            <a:t> call</a:t>
          </a:r>
        </a:p>
      </dgm:t>
    </dgm:pt>
    <dgm:pt modelId="{FCCDEB08-70DE-9D4C-9327-99716FFAAB7B}" type="parTrans" cxnId="{40E05F7C-9F4A-AF4B-A942-3B21C1D51B6A}">
      <dgm:prSet/>
      <dgm:spPr/>
      <dgm:t>
        <a:bodyPr/>
        <a:lstStyle/>
        <a:p>
          <a:endParaRPr lang="en-US"/>
        </a:p>
      </dgm:t>
    </dgm:pt>
    <dgm:pt modelId="{FE2EE6E5-F44E-0845-9BD9-1D846593BDFF}" type="sibTrans" cxnId="{40E05F7C-9F4A-AF4B-A942-3B21C1D51B6A}">
      <dgm:prSet/>
      <dgm:spPr/>
      <dgm:t>
        <a:bodyPr/>
        <a:lstStyle/>
        <a:p>
          <a:endParaRPr lang="en-US"/>
        </a:p>
      </dgm:t>
    </dgm:pt>
    <dgm:pt modelId="{688BE576-8EFD-434C-B13C-E86729D6EA2E}">
      <dgm:prSet/>
      <dgm:spPr/>
      <dgm:t>
        <a:bodyPr/>
        <a:lstStyle/>
        <a:p>
          <a:r>
            <a:rPr lang="en-US"/>
            <a:t>Data VerificationPlace </a:t>
          </a:r>
          <a:r>
            <a:rPr lang="en-US" dirty="0"/>
            <a:t>your flowchart of SpaceX API calls here</a:t>
          </a:r>
        </a:p>
      </dgm:t>
    </dgm:pt>
    <dgm:pt modelId="{098D8A38-B0C9-FE4A-B8AB-54ED116F0848}" type="parTrans" cxnId="{C48FA948-2618-7847-85D1-2DD37A9AC175}">
      <dgm:prSet/>
      <dgm:spPr/>
      <dgm:t>
        <a:bodyPr/>
        <a:lstStyle/>
        <a:p>
          <a:endParaRPr lang="en-US"/>
        </a:p>
      </dgm:t>
    </dgm:pt>
    <dgm:pt modelId="{A11F0EA4-42E7-E04B-B84A-622CC26A3F8C}" type="sibTrans" cxnId="{C48FA948-2618-7847-85D1-2DD37A9AC175}">
      <dgm:prSet/>
      <dgm:spPr/>
      <dgm:t>
        <a:bodyPr/>
        <a:lstStyle/>
        <a:p>
          <a:endParaRPr lang="en-US"/>
        </a:p>
      </dgm:t>
    </dgm:pt>
    <dgm:pt modelId="{D35F46C8-7D9D-4C4F-A847-EEBACC45C10B}">
      <dgm:prSet/>
      <dgm:spPr/>
      <dgm:t>
        <a:bodyPr/>
        <a:lstStyle/>
        <a:p>
          <a:r>
            <a:rPr lang="en-US"/>
            <a:t>JSON Data Retrieved</a:t>
          </a:r>
          <a:endParaRPr lang="en-US" dirty="0"/>
        </a:p>
      </dgm:t>
    </dgm:pt>
    <dgm:pt modelId="{C2BB7366-36F4-9746-8859-A59BF7CE8F35}" type="parTrans" cxnId="{45B61111-A8B9-3C49-9212-6F0A6ED847BE}">
      <dgm:prSet/>
      <dgm:spPr/>
      <dgm:t>
        <a:bodyPr/>
        <a:lstStyle/>
        <a:p>
          <a:endParaRPr lang="en-US"/>
        </a:p>
      </dgm:t>
    </dgm:pt>
    <dgm:pt modelId="{F8A85E48-5DC9-7941-92C6-1EA55E000E76}" type="sibTrans" cxnId="{45B61111-A8B9-3C49-9212-6F0A6ED847BE}">
      <dgm:prSet/>
      <dgm:spPr/>
      <dgm:t>
        <a:bodyPr/>
        <a:lstStyle/>
        <a:p>
          <a:endParaRPr lang="en-US"/>
        </a:p>
      </dgm:t>
    </dgm:pt>
    <dgm:pt modelId="{F3D98885-2175-A845-8541-D749808D44A2}">
      <dgm:prSet/>
      <dgm:spPr/>
      <dgm:t>
        <a:bodyPr/>
        <a:lstStyle/>
        <a:p>
          <a:r>
            <a:rPr lang="en-US" dirty="0"/>
            <a:t>JSON to DF</a:t>
          </a:r>
        </a:p>
      </dgm:t>
    </dgm:pt>
    <dgm:pt modelId="{890AED9D-CFC5-7B4D-9B2B-961D2827B10A}" type="parTrans" cxnId="{31B93BB9-CBF2-2C4A-A4B4-CF6569FEE834}">
      <dgm:prSet/>
      <dgm:spPr/>
      <dgm:t>
        <a:bodyPr/>
        <a:lstStyle/>
        <a:p>
          <a:endParaRPr lang="en-US"/>
        </a:p>
      </dgm:t>
    </dgm:pt>
    <dgm:pt modelId="{2737E1EA-1CEC-AE47-A60F-903CEFBDC414}" type="sibTrans" cxnId="{31B93BB9-CBF2-2C4A-A4B4-CF6569FEE834}">
      <dgm:prSet/>
      <dgm:spPr/>
      <dgm:t>
        <a:bodyPr/>
        <a:lstStyle/>
        <a:p>
          <a:endParaRPr lang="en-US"/>
        </a:p>
      </dgm:t>
    </dgm:pt>
    <dgm:pt modelId="{1EBB618A-DBC6-7D4F-909B-B9AD89A2E5E7}">
      <dgm:prSet/>
      <dgm:spPr/>
      <dgm:t>
        <a:bodyPr/>
        <a:lstStyle/>
        <a:p>
          <a:r>
            <a:rPr lang="en-US" dirty="0" err="1"/>
            <a:t>SAve</a:t>
          </a:r>
          <a:r>
            <a:rPr lang="en-US" dirty="0"/>
            <a:t> to CSV</a:t>
          </a:r>
        </a:p>
      </dgm:t>
    </dgm:pt>
    <dgm:pt modelId="{E999F1A8-E915-4049-88FD-AE6A9D5C6E36}" type="parTrans" cxnId="{414DE98D-AA4B-B34C-816C-41C70EE5D42B}">
      <dgm:prSet/>
      <dgm:spPr/>
      <dgm:t>
        <a:bodyPr/>
        <a:lstStyle/>
        <a:p>
          <a:endParaRPr lang="en-US"/>
        </a:p>
      </dgm:t>
    </dgm:pt>
    <dgm:pt modelId="{7CD4F8FC-9B00-BE40-866E-CAD9259CF609}" type="sibTrans" cxnId="{414DE98D-AA4B-B34C-816C-41C70EE5D42B}">
      <dgm:prSet/>
      <dgm:spPr/>
      <dgm:t>
        <a:bodyPr/>
        <a:lstStyle/>
        <a:p>
          <a:endParaRPr lang="en-US"/>
        </a:p>
      </dgm:t>
    </dgm:pt>
    <dgm:pt modelId="{8CE602E1-5F48-004F-8908-51B343676F22}">
      <dgm:prSet/>
      <dgm:spPr/>
      <dgm:t>
        <a:bodyPr/>
        <a:lstStyle/>
        <a:p>
          <a:endParaRPr lang="en-US" dirty="0"/>
        </a:p>
      </dgm:t>
    </dgm:pt>
    <dgm:pt modelId="{F779975A-6A0B-904E-9945-FE2845C5A8F8}" type="parTrans" cxnId="{F29A04B3-C0AF-114C-B939-ECB58475F76C}">
      <dgm:prSet/>
      <dgm:spPr/>
      <dgm:t>
        <a:bodyPr/>
        <a:lstStyle/>
        <a:p>
          <a:endParaRPr lang="en-US"/>
        </a:p>
      </dgm:t>
    </dgm:pt>
    <dgm:pt modelId="{4FDEED8E-F9D3-4A4E-9E8E-992BA65DE188}" type="sibTrans" cxnId="{F29A04B3-C0AF-114C-B939-ECB58475F76C}">
      <dgm:prSet/>
      <dgm:spPr/>
      <dgm:t>
        <a:bodyPr/>
        <a:lstStyle/>
        <a:p>
          <a:endParaRPr lang="en-US"/>
        </a:p>
      </dgm:t>
    </dgm:pt>
    <dgm:pt modelId="{8908E1C3-E35A-5342-AC4D-73D96EEEB98D}" type="pres">
      <dgm:prSet presAssocID="{23BB6B8D-84C5-2747-B81A-B8D3923DDF02}" presName="Name0" presStyleCnt="0">
        <dgm:presLayoutVars>
          <dgm:dir/>
          <dgm:animLvl val="lvl"/>
          <dgm:resizeHandles val="exact"/>
        </dgm:presLayoutVars>
      </dgm:prSet>
      <dgm:spPr/>
    </dgm:pt>
    <dgm:pt modelId="{22995FD5-CDF3-2640-A525-AC0879EC07AA}" type="pres">
      <dgm:prSet presAssocID="{325616FA-8974-BA43-AFCC-CE972BABAF10}" presName="parTxOnly" presStyleLbl="node1" presStyleIdx="0" presStyleCnt="6">
        <dgm:presLayoutVars>
          <dgm:chMax val="0"/>
          <dgm:chPref val="0"/>
          <dgm:bulletEnabled val="1"/>
        </dgm:presLayoutVars>
      </dgm:prSet>
      <dgm:spPr/>
    </dgm:pt>
    <dgm:pt modelId="{DF6E3866-FA81-F544-80CB-32C999E68E53}" type="pres">
      <dgm:prSet presAssocID="{FE2EE6E5-F44E-0845-9BD9-1D846593BDFF}" presName="parTxOnlySpace" presStyleCnt="0"/>
      <dgm:spPr/>
    </dgm:pt>
    <dgm:pt modelId="{70438D9D-162C-C149-AFE3-75216627A026}" type="pres">
      <dgm:prSet presAssocID="{D35F46C8-7D9D-4C4F-A847-EEBACC45C10B}" presName="parTxOnly" presStyleLbl="node1" presStyleIdx="1" presStyleCnt="6">
        <dgm:presLayoutVars>
          <dgm:chMax val="0"/>
          <dgm:chPref val="0"/>
          <dgm:bulletEnabled val="1"/>
        </dgm:presLayoutVars>
      </dgm:prSet>
      <dgm:spPr/>
    </dgm:pt>
    <dgm:pt modelId="{D2DAE0E2-9941-3B46-AE3C-8F798AF4E144}" type="pres">
      <dgm:prSet presAssocID="{F8A85E48-5DC9-7941-92C6-1EA55E000E76}" presName="parTxOnlySpace" presStyleCnt="0"/>
      <dgm:spPr/>
    </dgm:pt>
    <dgm:pt modelId="{ECFE71E8-BCDF-0B4A-A53C-496A289F2B1E}" type="pres">
      <dgm:prSet presAssocID="{F3D98885-2175-A845-8541-D749808D44A2}" presName="parTxOnly" presStyleLbl="node1" presStyleIdx="2" presStyleCnt="6">
        <dgm:presLayoutVars>
          <dgm:chMax val="0"/>
          <dgm:chPref val="0"/>
          <dgm:bulletEnabled val="1"/>
        </dgm:presLayoutVars>
      </dgm:prSet>
      <dgm:spPr/>
    </dgm:pt>
    <dgm:pt modelId="{CD4E838D-DBA8-E549-B693-0AA264269C84}" type="pres">
      <dgm:prSet presAssocID="{2737E1EA-1CEC-AE47-A60F-903CEFBDC414}" presName="parTxOnlySpace" presStyleCnt="0"/>
      <dgm:spPr/>
    </dgm:pt>
    <dgm:pt modelId="{D8AD5510-7D1D-E64A-98BB-BB20436122C9}" type="pres">
      <dgm:prSet presAssocID="{688BE576-8EFD-434C-B13C-E86729D6EA2E}" presName="parTxOnly" presStyleLbl="node1" presStyleIdx="3" presStyleCnt="6">
        <dgm:presLayoutVars>
          <dgm:chMax val="0"/>
          <dgm:chPref val="0"/>
          <dgm:bulletEnabled val="1"/>
        </dgm:presLayoutVars>
      </dgm:prSet>
      <dgm:spPr/>
    </dgm:pt>
    <dgm:pt modelId="{B8503527-80A4-CB40-BE12-FD149F81E480}" type="pres">
      <dgm:prSet presAssocID="{A11F0EA4-42E7-E04B-B84A-622CC26A3F8C}" presName="parTxOnlySpace" presStyleCnt="0"/>
      <dgm:spPr/>
    </dgm:pt>
    <dgm:pt modelId="{2D5F4F27-E439-CA45-8046-A4E04C94E004}" type="pres">
      <dgm:prSet presAssocID="{1EBB618A-DBC6-7D4F-909B-B9AD89A2E5E7}" presName="parTxOnly" presStyleLbl="node1" presStyleIdx="4" presStyleCnt="6">
        <dgm:presLayoutVars>
          <dgm:chMax val="0"/>
          <dgm:chPref val="0"/>
          <dgm:bulletEnabled val="1"/>
        </dgm:presLayoutVars>
      </dgm:prSet>
      <dgm:spPr/>
    </dgm:pt>
    <dgm:pt modelId="{DF2B4E64-C18A-EF4D-B36C-04542B82D338}" type="pres">
      <dgm:prSet presAssocID="{7CD4F8FC-9B00-BE40-866E-CAD9259CF609}" presName="parTxOnlySpace" presStyleCnt="0"/>
      <dgm:spPr/>
    </dgm:pt>
    <dgm:pt modelId="{DF2FF037-2344-AE4A-A1AF-CBF7D09EAF31}" type="pres">
      <dgm:prSet presAssocID="{8CE602E1-5F48-004F-8908-51B343676F22}" presName="parTxOnly" presStyleLbl="node1" presStyleIdx="5" presStyleCnt="6">
        <dgm:presLayoutVars>
          <dgm:chMax val="0"/>
          <dgm:chPref val="0"/>
          <dgm:bulletEnabled val="1"/>
        </dgm:presLayoutVars>
      </dgm:prSet>
      <dgm:spPr/>
    </dgm:pt>
  </dgm:ptLst>
  <dgm:cxnLst>
    <dgm:cxn modelId="{45B61111-A8B9-3C49-9212-6F0A6ED847BE}" srcId="{23BB6B8D-84C5-2747-B81A-B8D3923DDF02}" destId="{D35F46C8-7D9D-4C4F-A847-EEBACC45C10B}" srcOrd="1" destOrd="0" parTransId="{C2BB7366-36F4-9746-8859-A59BF7CE8F35}" sibTransId="{F8A85E48-5DC9-7941-92C6-1EA55E000E76}"/>
    <dgm:cxn modelId="{8D22B536-356B-EC40-BD80-25E042757C70}" type="presOf" srcId="{F3D98885-2175-A845-8541-D749808D44A2}" destId="{ECFE71E8-BCDF-0B4A-A53C-496A289F2B1E}" srcOrd="0" destOrd="0" presId="urn:microsoft.com/office/officeart/2005/8/layout/chevron1"/>
    <dgm:cxn modelId="{C48FA948-2618-7847-85D1-2DD37A9AC175}" srcId="{23BB6B8D-84C5-2747-B81A-B8D3923DDF02}" destId="{688BE576-8EFD-434C-B13C-E86729D6EA2E}" srcOrd="3" destOrd="0" parTransId="{098D8A38-B0C9-FE4A-B8AB-54ED116F0848}" sibTransId="{A11F0EA4-42E7-E04B-B84A-622CC26A3F8C}"/>
    <dgm:cxn modelId="{4C68CC5B-B144-1440-BD24-61D4D8E83D44}" type="presOf" srcId="{1EBB618A-DBC6-7D4F-909B-B9AD89A2E5E7}" destId="{2D5F4F27-E439-CA45-8046-A4E04C94E004}" srcOrd="0" destOrd="0" presId="urn:microsoft.com/office/officeart/2005/8/layout/chevron1"/>
    <dgm:cxn modelId="{9148CF73-29CB-A04C-B97F-E8E24F97E24C}" type="presOf" srcId="{8CE602E1-5F48-004F-8908-51B343676F22}" destId="{DF2FF037-2344-AE4A-A1AF-CBF7D09EAF31}" srcOrd="0" destOrd="0" presId="urn:microsoft.com/office/officeart/2005/8/layout/chevron1"/>
    <dgm:cxn modelId="{40E05F7C-9F4A-AF4B-A942-3B21C1D51B6A}" srcId="{23BB6B8D-84C5-2747-B81A-B8D3923DDF02}" destId="{325616FA-8974-BA43-AFCC-CE972BABAF10}" srcOrd="0" destOrd="0" parTransId="{FCCDEB08-70DE-9D4C-9327-99716FFAAB7B}" sibTransId="{FE2EE6E5-F44E-0845-9BD9-1D846593BDFF}"/>
    <dgm:cxn modelId="{4951898B-7A6D-B54D-87AF-C76A38B80521}" type="presOf" srcId="{688BE576-8EFD-434C-B13C-E86729D6EA2E}" destId="{D8AD5510-7D1D-E64A-98BB-BB20436122C9}" srcOrd="0" destOrd="0" presId="urn:microsoft.com/office/officeart/2005/8/layout/chevron1"/>
    <dgm:cxn modelId="{414DE98D-AA4B-B34C-816C-41C70EE5D42B}" srcId="{23BB6B8D-84C5-2747-B81A-B8D3923DDF02}" destId="{1EBB618A-DBC6-7D4F-909B-B9AD89A2E5E7}" srcOrd="4" destOrd="0" parTransId="{E999F1A8-E915-4049-88FD-AE6A9D5C6E36}" sibTransId="{7CD4F8FC-9B00-BE40-866E-CAD9259CF609}"/>
    <dgm:cxn modelId="{A54F2D91-717B-2C4D-B640-F3C4318FC9FC}" type="presOf" srcId="{D35F46C8-7D9D-4C4F-A847-EEBACC45C10B}" destId="{70438D9D-162C-C149-AFE3-75216627A026}" srcOrd="0" destOrd="0" presId="urn:microsoft.com/office/officeart/2005/8/layout/chevron1"/>
    <dgm:cxn modelId="{7F55EDAD-E7D3-0945-AE9A-352EBC72B5BB}" type="presOf" srcId="{23BB6B8D-84C5-2747-B81A-B8D3923DDF02}" destId="{8908E1C3-E35A-5342-AC4D-73D96EEEB98D}" srcOrd="0" destOrd="0" presId="urn:microsoft.com/office/officeart/2005/8/layout/chevron1"/>
    <dgm:cxn modelId="{F29A04B3-C0AF-114C-B939-ECB58475F76C}" srcId="{23BB6B8D-84C5-2747-B81A-B8D3923DDF02}" destId="{8CE602E1-5F48-004F-8908-51B343676F22}" srcOrd="5" destOrd="0" parTransId="{F779975A-6A0B-904E-9945-FE2845C5A8F8}" sibTransId="{4FDEED8E-F9D3-4A4E-9E8E-992BA65DE188}"/>
    <dgm:cxn modelId="{31B93BB9-CBF2-2C4A-A4B4-CF6569FEE834}" srcId="{23BB6B8D-84C5-2747-B81A-B8D3923DDF02}" destId="{F3D98885-2175-A845-8541-D749808D44A2}" srcOrd="2" destOrd="0" parTransId="{890AED9D-CFC5-7B4D-9B2B-961D2827B10A}" sibTransId="{2737E1EA-1CEC-AE47-A60F-903CEFBDC414}"/>
    <dgm:cxn modelId="{D1773BFE-EC88-7E4A-80AA-8AD7A4654213}" type="presOf" srcId="{325616FA-8974-BA43-AFCC-CE972BABAF10}" destId="{22995FD5-CDF3-2640-A525-AC0879EC07AA}" srcOrd="0" destOrd="0" presId="urn:microsoft.com/office/officeart/2005/8/layout/chevron1"/>
    <dgm:cxn modelId="{8271F97A-A841-2B46-9DAB-E45327A901A7}" type="presParOf" srcId="{8908E1C3-E35A-5342-AC4D-73D96EEEB98D}" destId="{22995FD5-CDF3-2640-A525-AC0879EC07AA}" srcOrd="0" destOrd="0" presId="urn:microsoft.com/office/officeart/2005/8/layout/chevron1"/>
    <dgm:cxn modelId="{88A89322-950C-CC4C-BD22-8CA64AE05180}" type="presParOf" srcId="{8908E1C3-E35A-5342-AC4D-73D96EEEB98D}" destId="{DF6E3866-FA81-F544-80CB-32C999E68E53}" srcOrd="1" destOrd="0" presId="urn:microsoft.com/office/officeart/2005/8/layout/chevron1"/>
    <dgm:cxn modelId="{2DBA9DA9-E2CE-184C-9AE2-DBCD19E4CE91}" type="presParOf" srcId="{8908E1C3-E35A-5342-AC4D-73D96EEEB98D}" destId="{70438D9D-162C-C149-AFE3-75216627A026}" srcOrd="2" destOrd="0" presId="urn:microsoft.com/office/officeart/2005/8/layout/chevron1"/>
    <dgm:cxn modelId="{07AC8186-6F03-D24C-B0C4-F1C11BD88698}" type="presParOf" srcId="{8908E1C3-E35A-5342-AC4D-73D96EEEB98D}" destId="{D2DAE0E2-9941-3B46-AE3C-8F798AF4E144}" srcOrd="3" destOrd="0" presId="urn:microsoft.com/office/officeart/2005/8/layout/chevron1"/>
    <dgm:cxn modelId="{7D992509-235F-0840-80A1-73F26ECB3685}" type="presParOf" srcId="{8908E1C3-E35A-5342-AC4D-73D96EEEB98D}" destId="{ECFE71E8-BCDF-0B4A-A53C-496A289F2B1E}" srcOrd="4" destOrd="0" presId="urn:microsoft.com/office/officeart/2005/8/layout/chevron1"/>
    <dgm:cxn modelId="{6CBDAC2F-3058-D748-BE77-54013F6318B4}" type="presParOf" srcId="{8908E1C3-E35A-5342-AC4D-73D96EEEB98D}" destId="{CD4E838D-DBA8-E549-B693-0AA264269C84}" srcOrd="5" destOrd="0" presId="urn:microsoft.com/office/officeart/2005/8/layout/chevron1"/>
    <dgm:cxn modelId="{B8C92DAC-59A3-484A-A49C-4D0E780C74D2}" type="presParOf" srcId="{8908E1C3-E35A-5342-AC4D-73D96EEEB98D}" destId="{D8AD5510-7D1D-E64A-98BB-BB20436122C9}" srcOrd="6" destOrd="0" presId="urn:microsoft.com/office/officeart/2005/8/layout/chevron1"/>
    <dgm:cxn modelId="{196ED0D7-B471-034E-A97D-3C7D95856EBD}" type="presParOf" srcId="{8908E1C3-E35A-5342-AC4D-73D96EEEB98D}" destId="{B8503527-80A4-CB40-BE12-FD149F81E480}" srcOrd="7" destOrd="0" presId="urn:microsoft.com/office/officeart/2005/8/layout/chevron1"/>
    <dgm:cxn modelId="{EE7361D2-0356-CC42-9F7B-D4C1B1755337}" type="presParOf" srcId="{8908E1C3-E35A-5342-AC4D-73D96EEEB98D}" destId="{2D5F4F27-E439-CA45-8046-A4E04C94E004}" srcOrd="8" destOrd="0" presId="urn:microsoft.com/office/officeart/2005/8/layout/chevron1"/>
    <dgm:cxn modelId="{34F4D2DB-1809-3D4D-BB26-222145E76EC0}" type="presParOf" srcId="{8908E1C3-E35A-5342-AC4D-73D96EEEB98D}" destId="{DF2B4E64-C18A-EF4D-B36C-04542B82D338}" srcOrd="9" destOrd="0" presId="urn:microsoft.com/office/officeart/2005/8/layout/chevron1"/>
    <dgm:cxn modelId="{4F0D4135-7C8A-9F46-AF84-0A09E3AB328E}" type="presParOf" srcId="{8908E1C3-E35A-5342-AC4D-73D96EEEB98D}" destId="{DF2FF037-2344-AE4A-A1AF-CBF7D09EAF3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E189D-17EA-7C41-9883-925D7A5893D5}">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7A8E5-01F9-4A44-9C8F-EB830123CB86}">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 API (SpaceX API)</a:t>
          </a:r>
        </a:p>
      </dsp:txBody>
      <dsp:txXfrm>
        <a:off x="4159" y="0"/>
        <a:ext cx="1818408" cy="1740535"/>
      </dsp:txXfrm>
    </dsp:sp>
    <dsp:sp modelId="{A16B7193-EEDD-6848-83EE-53BDBB036AAE}">
      <dsp:nvSpPr>
        <dsp:cNvPr id="0" name=""/>
        <dsp:cNvSpPr/>
      </dsp:nvSpPr>
      <dsp:spPr>
        <a:xfrm>
          <a:off x="695796"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684A45-D406-C747-9F90-2629C79B6962}">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JSON to Data </a:t>
          </a:r>
          <a:r>
            <a:rPr lang="en-US" sz="2700" kern="1200" dirty="0" err="1"/>
            <a:t>fram</a:t>
          </a:r>
          <a:endParaRPr lang="en-US" sz="2700" kern="1200" dirty="0"/>
        </a:p>
      </dsp:txBody>
      <dsp:txXfrm>
        <a:off x="1913487" y="2610802"/>
        <a:ext cx="1818408" cy="1740535"/>
      </dsp:txXfrm>
    </dsp:sp>
    <dsp:sp modelId="{C37A232B-7AB2-704D-B986-BBFDD890377C}">
      <dsp:nvSpPr>
        <dsp:cNvPr id="0" name=""/>
        <dsp:cNvSpPr/>
      </dsp:nvSpPr>
      <dsp:spPr>
        <a:xfrm>
          <a:off x="260512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59579-6FE9-4E4C-AA9D-03C3C5AA528F}">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3822815" y="0"/>
        <a:ext cx="1818408" cy="1740535"/>
      </dsp:txXfrm>
    </dsp:sp>
    <dsp:sp modelId="{A848C9B6-2232-BA45-9DC4-057006FB738F}">
      <dsp:nvSpPr>
        <dsp:cNvPr id="0" name=""/>
        <dsp:cNvSpPr/>
      </dsp:nvSpPr>
      <dsp:spPr>
        <a:xfrm>
          <a:off x="45144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7F31E-6FAD-D64C-B1D9-030C2C905B2E}">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Data Merging</a:t>
          </a:r>
        </a:p>
      </dsp:txBody>
      <dsp:txXfrm>
        <a:off x="5732144" y="2610802"/>
        <a:ext cx="1818408" cy="1740535"/>
      </dsp:txXfrm>
    </dsp:sp>
    <dsp:sp modelId="{E283D776-A5FE-3E40-9C61-3BB137A25850}">
      <dsp:nvSpPr>
        <dsp:cNvPr id="0" name=""/>
        <dsp:cNvSpPr/>
      </dsp:nvSpPr>
      <dsp:spPr>
        <a:xfrm>
          <a:off x="6423781"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D78A7-C1E8-E94F-BA07-932963DE272B}">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Data </a:t>
          </a:r>
          <a:br>
            <a:rPr lang="en-US" sz="2700" kern="1200" dirty="0"/>
          </a:br>
          <a:r>
            <a:rPr lang="en-US" sz="2700" kern="1200" dirty="0"/>
            <a:t>Validation</a:t>
          </a:r>
        </a:p>
      </dsp:txBody>
      <dsp:txXfrm>
        <a:off x="7641472" y="0"/>
        <a:ext cx="1818408" cy="1740535"/>
      </dsp:txXfrm>
    </dsp:sp>
    <dsp:sp modelId="{673673DA-3EC6-844D-ABA4-D30263347FD9}">
      <dsp:nvSpPr>
        <dsp:cNvPr id="0" name=""/>
        <dsp:cNvSpPr/>
      </dsp:nvSpPr>
      <dsp:spPr>
        <a:xfrm>
          <a:off x="8333110"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95FD5-CDF3-2640-A525-AC0879EC07AA}">
      <dsp:nvSpPr>
        <dsp:cNvPr id="0" name=""/>
        <dsp:cNvSpPr/>
      </dsp:nvSpPr>
      <dsp:spPr>
        <a:xfrm>
          <a:off x="2666"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err="1"/>
            <a:t>ApI</a:t>
          </a:r>
          <a:r>
            <a:rPr lang="en-US" sz="500" kern="1200" dirty="0"/>
            <a:t> call</a:t>
          </a:r>
        </a:p>
      </dsp:txBody>
      <dsp:txXfrm>
        <a:off x="201054" y="1905049"/>
        <a:ext cx="595164" cy="396775"/>
      </dsp:txXfrm>
    </dsp:sp>
    <dsp:sp modelId="{70438D9D-162C-C149-AFE3-75216627A026}">
      <dsp:nvSpPr>
        <dsp:cNvPr id="0" name=""/>
        <dsp:cNvSpPr/>
      </dsp:nvSpPr>
      <dsp:spPr>
        <a:xfrm>
          <a:off x="895412"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a:t>JSON Data Retrieved</a:t>
          </a:r>
          <a:endParaRPr lang="en-US" sz="500" kern="1200" dirty="0"/>
        </a:p>
      </dsp:txBody>
      <dsp:txXfrm>
        <a:off x="1093800" y="1905049"/>
        <a:ext cx="595164" cy="396775"/>
      </dsp:txXfrm>
    </dsp:sp>
    <dsp:sp modelId="{ECFE71E8-BCDF-0B4A-A53C-496A289F2B1E}">
      <dsp:nvSpPr>
        <dsp:cNvPr id="0" name=""/>
        <dsp:cNvSpPr/>
      </dsp:nvSpPr>
      <dsp:spPr>
        <a:xfrm>
          <a:off x="1788157"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a:t>JSON to DF</a:t>
          </a:r>
        </a:p>
      </dsp:txBody>
      <dsp:txXfrm>
        <a:off x="1986545" y="1905049"/>
        <a:ext cx="595164" cy="396775"/>
      </dsp:txXfrm>
    </dsp:sp>
    <dsp:sp modelId="{D8AD5510-7D1D-E64A-98BB-BB20436122C9}">
      <dsp:nvSpPr>
        <dsp:cNvPr id="0" name=""/>
        <dsp:cNvSpPr/>
      </dsp:nvSpPr>
      <dsp:spPr>
        <a:xfrm>
          <a:off x="2680903"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a:t>Data VerificationPlace </a:t>
          </a:r>
          <a:r>
            <a:rPr lang="en-US" sz="500" kern="1200" dirty="0"/>
            <a:t>your flowchart of SpaceX API calls here</a:t>
          </a:r>
        </a:p>
      </dsp:txBody>
      <dsp:txXfrm>
        <a:off x="2879291" y="1905049"/>
        <a:ext cx="595164" cy="396775"/>
      </dsp:txXfrm>
    </dsp:sp>
    <dsp:sp modelId="{2D5F4F27-E439-CA45-8046-A4E04C94E004}">
      <dsp:nvSpPr>
        <dsp:cNvPr id="0" name=""/>
        <dsp:cNvSpPr/>
      </dsp:nvSpPr>
      <dsp:spPr>
        <a:xfrm>
          <a:off x="3573648"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err="1"/>
            <a:t>SAve</a:t>
          </a:r>
          <a:r>
            <a:rPr lang="en-US" sz="500" kern="1200" dirty="0"/>
            <a:t> to CSV</a:t>
          </a:r>
        </a:p>
      </dsp:txBody>
      <dsp:txXfrm>
        <a:off x="3772036" y="1905049"/>
        <a:ext cx="595164" cy="396775"/>
      </dsp:txXfrm>
    </dsp:sp>
    <dsp:sp modelId="{DF2FF037-2344-AE4A-A1AF-CBF7D09EAF31}">
      <dsp:nvSpPr>
        <dsp:cNvPr id="0" name=""/>
        <dsp:cNvSpPr/>
      </dsp:nvSpPr>
      <dsp:spPr>
        <a:xfrm>
          <a:off x="4466394"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664782" y="1905049"/>
        <a:ext cx="595164" cy="3967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Falcon_9" TargetMode="External"/><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3E69492-ACAB-2114-CA24-19CDC0D4A65D}"/>
              </a:ext>
            </a:extLst>
          </p:cNvPr>
          <p:cNvPicPr>
            <a:picLocks noChangeAspect="1"/>
          </p:cNvPicPr>
          <p:nvPr/>
        </p:nvPicPr>
        <p:blipFill>
          <a:blip r:embed="rId3"/>
          <a:stretch>
            <a:fillRect/>
          </a:stretch>
        </p:blipFill>
        <p:spPr>
          <a:xfrm>
            <a:off x="5417578" y="1670468"/>
            <a:ext cx="6040394" cy="39883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150E09F-A70D-EAC6-FC21-4D99F0DA25E9}"/>
              </a:ext>
            </a:extLst>
          </p:cNvPr>
          <p:cNvPicPr>
            <a:picLocks noChangeAspect="1"/>
          </p:cNvPicPr>
          <p:nvPr/>
        </p:nvPicPr>
        <p:blipFill>
          <a:blip r:embed="rId3"/>
          <a:stretch>
            <a:fillRect/>
          </a:stretch>
        </p:blipFill>
        <p:spPr>
          <a:xfrm>
            <a:off x="5534218" y="1415160"/>
            <a:ext cx="5751393" cy="42829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08C828B-D4EB-0279-1916-469714165438}"/>
              </a:ext>
            </a:extLst>
          </p:cNvPr>
          <p:cNvPicPr>
            <a:picLocks noChangeAspect="1"/>
          </p:cNvPicPr>
          <p:nvPr/>
        </p:nvPicPr>
        <p:blipFill>
          <a:blip r:embed="rId3"/>
          <a:stretch>
            <a:fillRect/>
          </a:stretch>
        </p:blipFill>
        <p:spPr>
          <a:xfrm>
            <a:off x="4968748" y="1587500"/>
            <a:ext cx="6310813" cy="43062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813BFFB-E048-E244-6931-581E689F63EA}"/>
              </a:ext>
            </a:extLst>
          </p:cNvPr>
          <p:cNvPicPr>
            <a:picLocks noChangeAspect="1"/>
          </p:cNvPicPr>
          <p:nvPr/>
        </p:nvPicPr>
        <p:blipFill>
          <a:blip r:embed="rId3"/>
          <a:stretch>
            <a:fillRect/>
          </a:stretch>
        </p:blipFill>
        <p:spPr>
          <a:xfrm>
            <a:off x="5572444" y="1439494"/>
            <a:ext cx="5713167" cy="45860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3D11AB2-7224-4B09-3F88-E8D419256B3B}"/>
              </a:ext>
            </a:extLst>
          </p:cNvPr>
          <p:cNvPicPr>
            <a:picLocks noChangeAspect="1"/>
          </p:cNvPicPr>
          <p:nvPr/>
        </p:nvPicPr>
        <p:blipFill>
          <a:blip r:embed="rId3"/>
          <a:stretch>
            <a:fillRect/>
          </a:stretch>
        </p:blipFill>
        <p:spPr>
          <a:xfrm>
            <a:off x="5659394" y="1496982"/>
            <a:ext cx="5526729" cy="45285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7DA9040-683E-1166-7A57-F27BA2E0077F}"/>
              </a:ext>
            </a:extLst>
          </p:cNvPr>
          <p:cNvPicPr>
            <a:picLocks noChangeAspect="1"/>
          </p:cNvPicPr>
          <p:nvPr/>
        </p:nvPicPr>
        <p:blipFill>
          <a:blip r:embed="rId3"/>
          <a:stretch>
            <a:fillRect/>
          </a:stretch>
        </p:blipFill>
        <p:spPr>
          <a:xfrm>
            <a:off x="4777315" y="1522829"/>
            <a:ext cx="6644674" cy="45027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825625"/>
            <a:ext cx="5181600" cy="4351338"/>
          </a:xfrm>
        </p:spPr>
        <p:txBody>
          <a:bodyPr>
            <a:normAutofit/>
          </a:bodyPr>
          <a:lstStyle/>
          <a:p>
            <a:pPr>
              <a:spcBef>
                <a:spcPts val="1400"/>
              </a:spcBef>
            </a:pPr>
            <a:r>
              <a:rPr lang="en-US" dirty="0"/>
              <a:t>Find the names of the unique launch sites</a:t>
            </a:r>
          </a:p>
          <a:p>
            <a:pPr lvl="1">
              <a:spcBef>
                <a:spcPts val="1400"/>
              </a:spcBef>
            </a:pPr>
            <a:endParaRPr lang="en-US" sz="2800" dirty="0"/>
          </a:p>
          <a:p>
            <a:pPr>
              <a:spcBef>
                <a:spcPts val="1400"/>
              </a:spcBef>
            </a:pPr>
            <a:r>
              <a:rPr lang="en-US" dirty="0"/>
              <a:t>Present your query result with a short explanation here</a:t>
            </a:r>
          </a:p>
          <a:p>
            <a:pPr>
              <a:spcBef>
                <a:spcPts val="1400"/>
              </a:spcBef>
            </a:pPr>
            <a:r>
              <a:rPr lang="en-US" b="0" dirty="0">
                <a:effectLst/>
              </a:rPr>
              <a:t>%</a:t>
            </a:r>
            <a:r>
              <a:rPr lang="en-US" b="0" dirty="0" err="1">
                <a:effectLst/>
              </a:rPr>
              <a:t>sql</a:t>
            </a:r>
            <a:r>
              <a:rPr lang="en-US" b="0" dirty="0">
                <a:effectLst/>
              </a:rPr>
              <a:t> SELECT DISTINCT "</a:t>
            </a:r>
            <a:r>
              <a:rPr lang="en-US" b="0" dirty="0" err="1">
                <a:effectLst/>
              </a:rPr>
              <a:t>Launch_Site</a:t>
            </a:r>
            <a:r>
              <a:rPr lang="en-US" b="0" dirty="0">
                <a:effectLst/>
              </a:rPr>
              <a:t>" FROM SPACEXTABLE;</a:t>
            </a:r>
          </a:p>
          <a:p>
            <a:pPr>
              <a:spcBef>
                <a:spcPts val="1400"/>
              </a:spcBef>
            </a:pPr>
            <a:endParaRPr lang="en-US" dirty="0"/>
          </a:p>
          <a:p>
            <a:pPr>
              <a:spcBef>
                <a:spcPts val="1400"/>
              </a:spcBef>
            </a:pPr>
            <a:endParaRPr lang="en-US" dirty="0"/>
          </a:p>
        </p:txBody>
      </p:sp>
      <p:pic>
        <p:nvPicPr>
          <p:cNvPr id="6" name="Picture 5" descr="A screenshot of a computer&#10;&#10;Description automatically generated">
            <a:extLst>
              <a:ext uri="{FF2B5EF4-FFF2-40B4-BE49-F238E27FC236}">
                <a16:creationId xmlns:a16="http://schemas.microsoft.com/office/drawing/2014/main" id="{03442646-B16C-D423-E67D-91C0684B9A64}"/>
              </a:ext>
            </a:extLst>
          </p:cNvPr>
          <p:cNvPicPr>
            <a:picLocks noChangeAspect="1"/>
          </p:cNvPicPr>
          <p:nvPr/>
        </p:nvPicPr>
        <p:blipFill>
          <a:blip r:embed="rId2"/>
          <a:srcRect t="8820" r="2" b="11929"/>
          <a:stretch/>
        </p:blipFill>
        <p:spPr>
          <a:xfrm>
            <a:off x="6172200" y="1825625"/>
            <a:ext cx="5181600" cy="4351338"/>
          </a:xfrm>
          <a:prstGeom prst="rect">
            <a:avLst/>
          </a:prstGeom>
          <a:noFill/>
        </p:spPr>
      </p:pic>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24</a:t>
            </a:fld>
            <a:endParaRPr lang="en-US"/>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a:normAutofit/>
          </a:bodyPr>
          <a:lstStyle/>
          <a:p>
            <a:r>
              <a:rPr lang="en-US" kern="1200">
                <a:latin typeface="+mn-lt"/>
                <a:ea typeface="+mn-ea"/>
                <a:cs typeface="+mn-cs"/>
              </a:rPr>
              <a:t>Find 5 records where launch sites begin with `CCA`</a:t>
            </a:r>
          </a:p>
          <a:p>
            <a:endParaRPr lang="en-US" kern="1200">
              <a:latin typeface="+mn-lt"/>
              <a:ea typeface="+mn-ea"/>
              <a:cs typeface="+mn-cs"/>
            </a:endParaRPr>
          </a:p>
          <a:p>
            <a:r>
              <a:rPr lang="en-US" kern="1200">
                <a:latin typeface="+mn-lt"/>
                <a:ea typeface="+mn-ea"/>
                <a:cs typeface="+mn-cs"/>
              </a:rPr>
              <a:t>Present your query result with a short explanation here</a:t>
            </a:r>
          </a:p>
          <a:p>
            <a:r>
              <a:rPr lang="en-US" b="0" kern="1200">
                <a:effectLst/>
                <a:latin typeface="+mn-lt"/>
                <a:ea typeface="+mn-ea"/>
                <a:cs typeface="+mn-cs"/>
              </a:rPr>
              <a:t>%sql SELECT * FROM SPACEXTABLE WHERE "Launch_Site" LIKE 'CCA%' LIMIT 5;</a:t>
            </a:r>
          </a:p>
          <a:p>
            <a:endParaRPr lang="en-US" kern="1200">
              <a:latin typeface="+mn-lt"/>
              <a:ea typeface="+mn-ea"/>
              <a:cs typeface="+mn-cs"/>
            </a:endParaRP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25</a:t>
            </a:fld>
            <a:endParaRPr lang="en-US"/>
          </a:p>
        </p:txBody>
      </p:sp>
      <p:graphicFrame>
        <p:nvGraphicFramePr>
          <p:cNvPr id="6" name="Table 5">
            <a:extLst>
              <a:ext uri="{FF2B5EF4-FFF2-40B4-BE49-F238E27FC236}">
                <a16:creationId xmlns:a16="http://schemas.microsoft.com/office/drawing/2014/main" id="{DA3F10B9-6D43-28DA-9EAB-EDC7198685AF}"/>
              </a:ext>
            </a:extLst>
          </p:cNvPr>
          <p:cNvGraphicFramePr>
            <a:graphicFrameLocks noGrp="1"/>
          </p:cNvGraphicFramePr>
          <p:nvPr>
            <p:extLst>
              <p:ext uri="{D42A27DB-BD31-4B8C-83A1-F6EECF244321}">
                <p14:modId xmlns:p14="http://schemas.microsoft.com/office/powerpoint/2010/main" val="2438297101"/>
              </p:ext>
            </p:extLst>
          </p:nvPr>
        </p:nvGraphicFramePr>
        <p:xfrm>
          <a:off x="5183188" y="2330973"/>
          <a:ext cx="6172204" cy="2186533"/>
        </p:xfrm>
        <a:graphic>
          <a:graphicData uri="http://schemas.openxmlformats.org/drawingml/2006/table">
            <a:tbl>
              <a:tblPr firstRow="1" bandRow="1">
                <a:tableStyleId>{306799F8-075E-4A3A-A7F6-7FBC6576F1A4}</a:tableStyleId>
              </a:tblPr>
              <a:tblGrid>
                <a:gridCol w="346694">
                  <a:extLst>
                    <a:ext uri="{9D8B030D-6E8A-4147-A177-3AD203B41FA5}">
                      <a16:colId xmlns:a16="http://schemas.microsoft.com/office/drawing/2014/main" val="1558933349"/>
                    </a:ext>
                  </a:extLst>
                </a:gridCol>
                <a:gridCol w="462084">
                  <a:extLst>
                    <a:ext uri="{9D8B030D-6E8A-4147-A177-3AD203B41FA5}">
                      <a16:colId xmlns:a16="http://schemas.microsoft.com/office/drawing/2014/main" val="2259444519"/>
                    </a:ext>
                  </a:extLst>
                </a:gridCol>
                <a:gridCol w="766834">
                  <a:extLst>
                    <a:ext uri="{9D8B030D-6E8A-4147-A177-3AD203B41FA5}">
                      <a16:colId xmlns:a16="http://schemas.microsoft.com/office/drawing/2014/main" val="371170089"/>
                    </a:ext>
                  </a:extLst>
                </a:gridCol>
                <a:gridCol w="608048">
                  <a:extLst>
                    <a:ext uri="{9D8B030D-6E8A-4147-A177-3AD203B41FA5}">
                      <a16:colId xmlns:a16="http://schemas.microsoft.com/office/drawing/2014/main" val="4143370862"/>
                    </a:ext>
                  </a:extLst>
                </a:gridCol>
                <a:gridCol w="650457">
                  <a:extLst>
                    <a:ext uri="{9D8B030D-6E8A-4147-A177-3AD203B41FA5}">
                      <a16:colId xmlns:a16="http://schemas.microsoft.com/office/drawing/2014/main" val="1268932780"/>
                    </a:ext>
                  </a:extLst>
                </a:gridCol>
                <a:gridCol w="932523">
                  <a:extLst>
                    <a:ext uri="{9D8B030D-6E8A-4147-A177-3AD203B41FA5}">
                      <a16:colId xmlns:a16="http://schemas.microsoft.com/office/drawing/2014/main" val="2680441038"/>
                    </a:ext>
                  </a:extLst>
                </a:gridCol>
                <a:gridCol w="322037">
                  <a:extLst>
                    <a:ext uri="{9D8B030D-6E8A-4147-A177-3AD203B41FA5}">
                      <a16:colId xmlns:a16="http://schemas.microsoft.com/office/drawing/2014/main" val="2824203488"/>
                    </a:ext>
                  </a:extLst>
                </a:gridCol>
                <a:gridCol w="500547">
                  <a:extLst>
                    <a:ext uri="{9D8B030D-6E8A-4147-A177-3AD203B41FA5}">
                      <a16:colId xmlns:a16="http://schemas.microsoft.com/office/drawing/2014/main" val="3501618147"/>
                    </a:ext>
                  </a:extLst>
                </a:gridCol>
                <a:gridCol w="819105">
                  <a:extLst>
                    <a:ext uri="{9D8B030D-6E8A-4147-A177-3AD203B41FA5}">
                      <a16:colId xmlns:a16="http://schemas.microsoft.com/office/drawing/2014/main" val="2688522211"/>
                    </a:ext>
                  </a:extLst>
                </a:gridCol>
                <a:gridCol w="763875">
                  <a:extLst>
                    <a:ext uri="{9D8B030D-6E8A-4147-A177-3AD203B41FA5}">
                      <a16:colId xmlns:a16="http://schemas.microsoft.com/office/drawing/2014/main" val="3397694112"/>
                    </a:ext>
                  </a:extLst>
                </a:gridCol>
              </a:tblGrid>
              <a:tr h="260275">
                <a:tc>
                  <a:txBody>
                    <a:bodyPr/>
                    <a:lstStyle/>
                    <a:p>
                      <a:pPr algn="ctr" fontAlgn="ctr"/>
                      <a:r>
                        <a:rPr lang="en-US" sz="700">
                          <a:solidFill>
                            <a:schemeClr val="tx1"/>
                          </a:solidFill>
                          <a:effectLst/>
                        </a:rPr>
                        <a:t>Date</a:t>
                      </a:r>
                    </a:p>
                  </a:txBody>
                  <a:tcPr marL="29256" marR="29256" marT="14628" marB="14628" anchor="ctr"/>
                </a:tc>
                <a:tc>
                  <a:txBody>
                    <a:bodyPr/>
                    <a:lstStyle/>
                    <a:p>
                      <a:pPr algn="ctr" fontAlgn="ctr"/>
                      <a:r>
                        <a:rPr lang="en-US" sz="700">
                          <a:solidFill>
                            <a:schemeClr val="tx1"/>
                          </a:solidFill>
                          <a:effectLst/>
                        </a:rPr>
                        <a:t>Time (UTC)</a:t>
                      </a:r>
                    </a:p>
                  </a:txBody>
                  <a:tcPr marL="29256" marR="29256" marT="14628" marB="14628" anchor="ctr"/>
                </a:tc>
                <a:tc>
                  <a:txBody>
                    <a:bodyPr/>
                    <a:lstStyle/>
                    <a:p>
                      <a:pPr algn="ctr" fontAlgn="ctr"/>
                      <a:r>
                        <a:rPr lang="en-US" sz="700">
                          <a:solidFill>
                            <a:schemeClr val="tx1"/>
                          </a:solidFill>
                          <a:effectLst/>
                        </a:rPr>
                        <a:t>Booster_Version</a:t>
                      </a:r>
                    </a:p>
                  </a:txBody>
                  <a:tcPr marL="29256" marR="29256" marT="14628" marB="14628" anchor="ctr"/>
                </a:tc>
                <a:tc>
                  <a:txBody>
                    <a:bodyPr/>
                    <a:lstStyle/>
                    <a:p>
                      <a:pPr algn="ctr" fontAlgn="ctr"/>
                      <a:r>
                        <a:rPr lang="en-US" sz="700">
                          <a:solidFill>
                            <a:schemeClr val="tx1"/>
                          </a:solidFill>
                          <a:effectLst/>
                        </a:rPr>
                        <a:t>Launch_Site</a:t>
                      </a:r>
                    </a:p>
                  </a:txBody>
                  <a:tcPr marL="29256" marR="29256" marT="14628" marB="14628" anchor="ctr"/>
                </a:tc>
                <a:tc>
                  <a:txBody>
                    <a:bodyPr/>
                    <a:lstStyle/>
                    <a:p>
                      <a:pPr algn="ctr" fontAlgn="ctr"/>
                      <a:r>
                        <a:rPr lang="en-US" sz="700">
                          <a:solidFill>
                            <a:schemeClr val="tx1"/>
                          </a:solidFill>
                          <a:effectLst/>
                        </a:rPr>
                        <a:t>Payload</a:t>
                      </a:r>
                    </a:p>
                  </a:txBody>
                  <a:tcPr marL="29256" marR="29256" marT="14628" marB="14628" anchor="ctr"/>
                </a:tc>
                <a:tc>
                  <a:txBody>
                    <a:bodyPr/>
                    <a:lstStyle/>
                    <a:p>
                      <a:pPr algn="ctr" fontAlgn="ctr"/>
                      <a:r>
                        <a:rPr lang="en-US" sz="700">
                          <a:solidFill>
                            <a:schemeClr val="tx1"/>
                          </a:solidFill>
                          <a:effectLst/>
                        </a:rPr>
                        <a:t>PAYLOAD_MASS__KG_</a:t>
                      </a:r>
                    </a:p>
                  </a:txBody>
                  <a:tcPr marL="29256" marR="29256" marT="14628" marB="14628" anchor="ctr"/>
                </a:tc>
                <a:tc>
                  <a:txBody>
                    <a:bodyPr/>
                    <a:lstStyle/>
                    <a:p>
                      <a:pPr algn="ctr" fontAlgn="ctr"/>
                      <a:r>
                        <a:rPr lang="en-US" sz="700">
                          <a:solidFill>
                            <a:schemeClr val="tx1"/>
                          </a:solidFill>
                          <a:effectLst/>
                        </a:rPr>
                        <a:t>Orbit</a:t>
                      </a:r>
                    </a:p>
                  </a:txBody>
                  <a:tcPr marL="29256" marR="29256" marT="14628" marB="14628" anchor="ctr"/>
                </a:tc>
                <a:tc>
                  <a:txBody>
                    <a:bodyPr/>
                    <a:lstStyle/>
                    <a:p>
                      <a:pPr algn="ctr" fontAlgn="ctr"/>
                      <a:r>
                        <a:rPr lang="en-US" sz="700">
                          <a:solidFill>
                            <a:schemeClr val="tx1"/>
                          </a:solidFill>
                          <a:effectLst/>
                        </a:rPr>
                        <a:t>Customer</a:t>
                      </a:r>
                    </a:p>
                  </a:txBody>
                  <a:tcPr marL="29256" marR="29256" marT="14628" marB="14628" anchor="ctr"/>
                </a:tc>
                <a:tc>
                  <a:txBody>
                    <a:bodyPr/>
                    <a:lstStyle/>
                    <a:p>
                      <a:pPr algn="ctr" fontAlgn="ctr"/>
                      <a:r>
                        <a:rPr lang="en-US" sz="700" err="1">
                          <a:solidFill>
                            <a:schemeClr val="tx1"/>
                          </a:solidFill>
                          <a:effectLst/>
                        </a:rPr>
                        <a:t>Mission_Outcome</a:t>
                      </a:r>
                      <a:endParaRPr lang="en-US" sz="700">
                        <a:solidFill>
                          <a:schemeClr val="tx1"/>
                        </a:solidFill>
                        <a:effectLst/>
                      </a:endParaRPr>
                    </a:p>
                  </a:txBody>
                  <a:tcPr marL="29256" marR="29256" marT="14628" marB="14628" anchor="ctr"/>
                </a:tc>
                <a:tc>
                  <a:txBody>
                    <a:bodyPr/>
                    <a:lstStyle/>
                    <a:p>
                      <a:pPr algn="ctr" fontAlgn="ctr"/>
                      <a:r>
                        <a:rPr lang="en-US" sz="700" err="1">
                          <a:solidFill>
                            <a:schemeClr val="tx1"/>
                          </a:solidFill>
                          <a:effectLst/>
                        </a:rPr>
                        <a:t>Landing_Outcome</a:t>
                      </a:r>
                      <a:endParaRPr lang="en-US" sz="700">
                        <a:solidFill>
                          <a:schemeClr val="tx1"/>
                        </a:solidFill>
                        <a:effectLst/>
                      </a:endParaRPr>
                    </a:p>
                  </a:txBody>
                  <a:tcPr marL="29256" marR="29256" marT="14628" marB="14628" anchor="ctr"/>
                </a:tc>
                <a:extLst>
                  <a:ext uri="{0D108BD9-81ED-4DB2-BD59-A6C34878D82A}">
                    <a16:rowId xmlns:a16="http://schemas.microsoft.com/office/drawing/2014/main" val="3748330473"/>
                  </a:ext>
                </a:extLst>
              </a:tr>
              <a:tr h="468569">
                <a:tc>
                  <a:txBody>
                    <a:bodyPr/>
                    <a:lstStyle/>
                    <a:p>
                      <a:r>
                        <a:rPr lang="en-US" sz="700">
                          <a:solidFill>
                            <a:schemeClr val="tx1"/>
                          </a:solidFill>
                          <a:effectLst/>
                        </a:rPr>
                        <a:t>2010-06-04</a:t>
                      </a:r>
                    </a:p>
                  </a:txBody>
                  <a:tcPr marL="29256" marR="29256" marT="14628" marB="14628" anchor="ctr"/>
                </a:tc>
                <a:tc>
                  <a:txBody>
                    <a:bodyPr/>
                    <a:lstStyle/>
                    <a:p>
                      <a:r>
                        <a:rPr lang="en-US" sz="700">
                          <a:solidFill>
                            <a:schemeClr val="tx1"/>
                          </a:solidFill>
                          <a:effectLst/>
                        </a:rPr>
                        <a:t>18:45:00</a:t>
                      </a:r>
                    </a:p>
                  </a:txBody>
                  <a:tcPr marL="29256" marR="29256" marT="14628" marB="14628" anchor="ctr"/>
                </a:tc>
                <a:tc>
                  <a:txBody>
                    <a:bodyPr/>
                    <a:lstStyle/>
                    <a:p>
                      <a:r>
                        <a:rPr lang="en-US" sz="700">
                          <a:solidFill>
                            <a:schemeClr val="tx1"/>
                          </a:solidFill>
                          <a:effectLst/>
                        </a:rPr>
                        <a:t>F9 v1.0 B0003</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Dragon Spacecraft Qualification Unit</a:t>
                      </a:r>
                    </a:p>
                  </a:txBody>
                  <a:tcPr marL="29256" marR="29256" marT="14628" marB="14628" anchor="ctr"/>
                </a:tc>
                <a:tc>
                  <a:txBody>
                    <a:bodyPr/>
                    <a:lstStyle/>
                    <a:p>
                      <a:r>
                        <a:rPr lang="en-US" sz="700">
                          <a:solidFill>
                            <a:schemeClr val="tx1"/>
                          </a:solidFill>
                          <a:effectLst/>
                        </a:rPr>
                        <a:t>0</a:t>
                      </a:r>
                    </a:p>
                  </a:txBody>
                  <a:tcPr marL="29256" marR="29256" marT="14628" marB="14628" anchor="ctr"/>
                </a:tc>
                <a:tc>
                  <a:txBody>
                    <a:bodyPr/>
                    <a:lstStyle/>
                    <a:p>
                      <a:r>
                        <a:rPr lang="en-US" sz="700">
                          <a:solidFill>
                            <a:schemeClr val="tx1"/>
                          </a:solidFill>
                          <a:effectLst/>
                        </a:rPr>
                        <a:t>LEO</a:t>
                      </a:r>
                    </a:p>
                  </a:txBody>
                  <a:tcPr marL="29256" marR="29256" marT="14628" marB="14628" anchor="ctr"/>
                </a:tc>
                <a:tc>
                  <a:txBody>
                    <a:bodyPr/>
                    <a:lstStyle/>
                    <a:p>
                      <a:r>
                        <a:rPr lang="en-US" sz="700">
                          <a:solidFill>
                            <a:schemeClr val="tx1"/>
                          </a:solidFill>
                          <a:effectLst/>
                        </a:rPr>
                        <a:t>SpaceX</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Failure (parachute)</a:t>
                      </a:r>
                    </a:p>
                  </a:txBody>
                  <a:tcPr marL="29256" marR="29256" marT="14628" marB="14628" anchor="ctr"/>
                </a:tc>
                <a:extLst>
                  <a:ext uri="{0D108BD9-81ED-4DB2-BD59-A6C34878D82A}">
                    <a16:rowId xmlns:a16="http://schemas.microsoft.com/office/drawing/2014/main" val="3124776421"/>
                  </a:ext>
                </a:extLst>
              </a:tr>
              <a:tr h="676864">
                <a:tc>
                  <a:txBody>
                    <a:bodyPr/>
                    <a:lstStyle/>
                    <a:p>
                      <a:r>
                        <a:rPr lang="en-US" sz="700">
                          <a:solidFill>
                            <a:schemeClr val="tx1"/>
                          </a:solidFill>
                          <a:effectLst/>
                        </a:rPr>
                        <a:t>2010-12-08</a:t>
                      </a:r>
                    </a:p>
                  </a:txBody>
                  <a:tcPr marL="29256" marR="29256" marT="14628" marB="14628" anchor="ctr"/>
                </a:tc>
                <a:tc>
                  <a:txBody>
                    <a:bodyPr/>
                    <a:lstStyle/>
                    <a:p>
                      <a:r>
                        <a:rPr lang="en-US" sz="700">
                          <a:solidFill>
                            <a:schemeClr val="tx1"/>
                          </a:solidFill>
                          <a:effectLst/>
                        </a:rPr>
                        <a:t>15:43:00</a:t>
                      </a:r>
                    </a:p>
                  </a:txBody>
                  <a:tcPr marL="29256" marR="29256" marT="14628" marB="14628" anchor="ctr"/>
                </a:tc>
                <a:tc>
                  <a:txBody>
                    <a:bodyPr/>
                    <a:lstStyle/>
                    <a:p>
                      <a:r>
                        <a:rPr lang="en-US" sz="700">
                          <a:solidFill>
                            <a:schemeClr val="tx1"/>
                          </a:solidFill>
                          <a:effectLst/>
                        </a:rPr>
                        <a:t>F9 v1.0 B0004</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dirty="0">
                          <a:solidFill>
                            <a:schemeClr val="tx1"/>
                          </a:solidFill>
                          <a:effectLst/>
                        </a:rPr>
                        <a:t>Dragon demo flight C1, two CubeSats, barrel of </a:t>
                      </a:r>
                      <a:r>
                        <a:rPr lang="en-US" sz="700" dirty="0" err="1">
                          <a:solidFill>
                            <a:schemeClr val="tx1"/>
                          </a:solidFill>
                          <a:effectLst/>
                        </a:rPr>
                        <a:t>Brouere</a:t>
                      </a:r>
                      <a:r>
                        <a:rPr lang="en-US" sz="700" dirty="0">
                          <a:solidFill>
                            <a:schemeClr val="tx1"/>
                          </a:solidFill>
                          <a:effectLst/>
                        </a:rPr>
                        <a:t> cheese</a:t>
                      </a:r>
                    </a:p>
                  </a:txBody>
                  <a:tcPr marL="29256" marR="29256" marT="14628" marB="14628" anchor="ctr"/>
                </a:tc>
                <a:tc>
                  <a:txBody>
                    <a:bodyPr/>
                    <a:lstStyle/>
                    <a:p>
                      <a:r>
                        <a:rPr lang="en-US" sz="700" dirty="0">
                          <a:solidFill>
                            <a:schemeClr val="tx1"/>
                          </a:solidFill>
                          <a:effectLst/>
                        </a:rPr>
                        <a:t>0</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(COTS) NRO</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Failure (parachute)</a:t>
                      </a:r>
                    </a:p>
                  </a:txBody>
                  <a:tcPr marL="29256" marR="29256" marT="14628" marB="14628" anchor="ctr"/>
                </a:tc>
                <a:extLst>
                  <a:ext uri="{0D108BD9-81ED-4DB2-BD59-A6C34878D82A}">
                    <a16:rowId xmlns:a16="http://schemas.microsoft.com/office/drawing/2014/main" val="4032454674"/>
                  </a:ext>
                </a:extLst>
              </a:tr>
              <a:tr h="260275">
                <a:tc>
                  <a:txBody>
                    <a:bodyPr/>
                    <a:lstStyle/>
                    <a:p>
                      <a:r>
                        <a:rPr lang="en-US" sz="700">
                          <a:solidFill>
                            <a:schemeClr val="tx1"/>
                          </a:solidFill>
                          <a:effectLst/>
                        </a:rPr>
                        <a:t>2012-05-22</a:t>
                      </a:r>
                    </a:p>
                  </a:txBody>
                  <a:tcPr marL="29256" marR="29256" marT="14628" marB="14628" anchor="ctr"/>
                </a:tc>
                <a:tc>
                  <a:txBody>
                    <a:bodyPr/>
                    <a:lstStyle/>
                    <a:p>
                      <a:r>
                        <a:rPr lang="en-US" sz="700">
                          <a:solidFill>
                            <a:schemeClr val="tx1"/>
                          </a:solidFill>
                          <a:effectLst/>
                        </a:rPr>
                        <a:t>7:44:00</a:t>
                      </a:r>
                    </a:p>
                  </a:txBody>
                  <a:tcPr marL="29256" marR="29256" marT="14628" marB="14628" anchor="ctr"/>
                </a:tc>
                <a:tc>
                  <a:txBody>
                    <a:bodyPr/>
                    <a:lstStyle/>
                    <a:p>
                      <a:r>
                        <a:rPr lang="en-US" sz="700">
                          <a:solidFill>
                            <a:schemeClr val="tx1"/>
                          </a:solidFill>
                          <a:effectLst/>
                        </a:rPr>
                        <a:t>F9 v1.0 B0005</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Dragon demo flight C2</a:t>
                      </a:r>
                    </a:p>
                  </a:txBody>
                  <a:tcPr marL="29256" marR="29256" marT="14628" marB="14628" anchor="ctr"/>
                </a:tc>
                <a:tc>
                  <a:txBody>
                    <a:bodyPr/>
                    <a:lstStyle/>
                    <a:p>
                      <a:r>
                        <a:rPr lang="en-US" sz="700">
                          <a:solidFill>
                            <a:schemeClr val="tx1"/>
                          </a:solidFill>
                          <a:effectLst/>
                        </a:rPr>
                        <a:t>525</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(COTS)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No attempt</a:t>
                      </a:r>
                    </a:p>
                  </a:txBody>
                  <a:tcPr marL="29256" marR="29256" marT="14628" marB="14628" anchor="ctr"/>
                </a:tc>
                <a:extLst>
                  <a:ext uri="{0D108BD9-81ED-4DB2-BD59-A6C34878D82A}">
                    <a16:rowId xmlns:a16="http://schemas.microsoft.com/office/drawing/2014/main" val="432536626"/>
                  </a:ext>
                </a:extLst>
              </a:tr>
              <a:tr h="260275">
                <a:tc>
                  <a:txBody>
                    <a:bodyPr/>
                    <a:lstStyle/>
                    <a:p>
                      <a:r>
                        <a:rPr lang="en-US" sz="700">
                          <a:solidFill>
                            <a:schemeClr val="tx1"/>
                          </a:solidFill>
                          <a:effectLst/>
                        </a:rPr>
                        <a:t>2012-10-08</a:t>
                      </a:r>
                    </a:p>
                  </a:txBody>
                  <a:tcPr marL="29256" marR="29256" marT="14628" marB="14628" anchor="ctr"/>
                </a:tc>
                <a:tc>
                  <a:txBody>
                    <a:bodyPr/>
                    <a:lstStyle/>
                    <a:p>
                      <a:r>
                        <a:rPr lang="en-US" sz="700">
                          <a:solidFill>
                            <a:schemeClr val="tx1"/>
                          </a:solidFill>
                          <a:effectLst/>
                        </a:rPr>
                        <a:t>0:35:00</a:t>
                      </a:r>
                    </a:p>
                  </a:txBody>
                  <a:tcPr marL="29256" marR="29256" marT="14628" marB="14628" anchor="ctr"/>
                </a:tc>
                <a:tc>
                  <a:txBody>
                    <a:bodyPr/>
                    <a:lstStyle/>
                    <a:p>
                      <a:r>
                        <a:rPr lang="en-US" sz="700">
                          <a:solidFill>
                            <a:schemeClr val="tx1"/>
                          </a:solidFill>
                          <a:effectLst/>
                        </a:rPr>
                        <a:t>F9 v1.0 B0006</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SpaceX CRS-1</a:t>
                      </a:r>
                    </a:p>
                  </a:txBody>
                  <a:tcPr marL="29256" marR="29256" marT="14628" marB="14628" anchor="ctr"/>
                </a:tc>
                <a:tc>
                  <a:txBody>
                    <a:bodyPr/>
                    <a:lstStyle/>
                    <a:p>
                      <a:r>
                        <a:rPr lang="en-US" sz="700">
                          <a:solidFill>
                            <a:schemeClr val="tx1"/>
                          </a:solidFill>
                          <a:effectLst/>
                        </a:rPr>
                        <a:t>500</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(CRS)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No attempt</a:t>
                      </a:r>
                    </a:p>
                  </a:txBody>
                  <a:tcPr marL="29256" marR="29256" marT="14628" marB="14628" anchor="ctr"/>
                </a:tc>
                <a:extLst>
                  <a:ext uri="{0D108BD9-81ED-4DB2-BD59-A6C34878D82A}">
                    <a16:rowId xmlns:a16="http://schemas.microsoft.com/office/drawing/2014/main" val="3543219874"/>
                  </a:ext>
                </a:extLst>
              </a:tr>
              <a:tr h="260275">
                <a:tc>
                  <a:txBody>
                    <a:bodyPr/>
                    <a:lstStyle/>
                    <a:p>
                      <a:r>
                        <a:rPr lang="en-US" sz="700" dirty="0">
                          <a:solidFill>
                            <a:schemeClr val="tx1"/>
                          </a:solidFill>
                          <a:effectLst/>
                        </a:rPr>
                        <a:t>2013-03-01</a:t>
                      </a:r>
                    </a:p>
                  </a:txBody>
                  <a:tcPr marL="29256" marR="29256" marT="14628" marB="14628" anchor="ctr"/>
                </a:tc>
                <a:tc>
                  <a:txBody>
                    <a:bodyPr/>
                    <a:lstStyle/>
                    <a:p>
                      <a:r>
                        <a:rPr lang="en-US" sz="700">
                          <a:solidFill>
                            <a:schemeClr val="tx1"/>
                          </a:solidFill>
                          <a:effectLst/>
                        </a:rPr>
                        <a:t>15:10:00</a:t>
                      </a:r>
                    </a:p>
                  </a:txBody>
                  <a:tcPr marL="29256" marR="29256" marT="14628" marB="14628" anchor="ctr"/>
                </a:tc>
                <a:tc>
                  <a:txBody>
                    <a:bodyPr/>
                    <a:lstStyle/>
                    <a:p>
                      <a:r>
                        <a:rPr lang="en-US" sz="700">
                          <a:solidFill>
                            <a:schemeClr val="tx1"/>
                          </a:solidFill>
                          <a:effectLst/>
                        </a:rPr>
                        <a:t>F9 v1.0 B0007</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SpaceX CRS-2</a:t>
                      </a:r>
                    </a:p>
                  </a:txBody>
                  <a:tcPr marL="29256" marR="29256" marT="14628" marB="14628" anchor="ctr"/>
                </a:tc>
                <a:tc>
                  <a:txBody>
                    <a:bodyPr/>
                    <a:lstStyle/>
                    <a:p>
                      <a:r>
                        <a:rPr lang="en-US" sz="700">
                          <a:solidFill>
                            <a:schemeClr val="tx1"/>
                          </a:solidFill>
                          <a:effectLst/>
                        </a:rPr>
                        <a:t>677</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(CRS)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dirty="0">
                          <a:solidFill>
                            <a:schemeClr val="tx1"/>
                          </a:solidFill>
                          <a:effectLst/>
                        </a:rPr>
                        <a:t>No attempt</a:t>
                      </a:r>
                    </a:p>
                  </a:txBody>
                  <a:tcPr marL="29256" marR="29256" marT="14628" marB="14628" anchor="ctr"/>
                </a:tc>
                <a:extLst>
                  <a:ext uri="{0D108BD9-81ED-4DB2-BD59-A6C34878D82A}">
                    <a16:rowId xmlns:a16="http://schemas.microsoft.com/office/drawing/2014/main" val="263420504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"PAYLOAD_MASS_KG_"</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TotalPayload</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"Customer"</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LIKE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'%NASA%'</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AVG("PAYLOAD_MASS_KG_") AS </a:t>
            </a:r>
            <a:r>
              <a:rPr lang="en-US" sz="2200" dirty="0" err="1">
                <a:solidFill>
                  <a:schemeClr val="accent3">
                    <a:lumMod val="25000"/>
                  </a:schemeClr>
                </a:solidFill>
                <a:latin typeface="Abadi" panose="020B0604020104020204" pitchFamily="34" charset="0"/>
              </a:rPr>
              <a:t>AveragePayload</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lIns="91440" tIns="45720" rIns="91440" bIns="45720">
            <a:normAutofit/>
          </a:bodyPr>
          <a:lstStyle/>
          <a:p>
            <a:r>
              <a:rPr lang="en-US" kern="1200">
                <a:latin typeface="+mn-lt"/>
                <a:ea typeface="+mn-ea"/>
                <a:cs typeface="+mn-cs"/>
              </a:rPr>
              <a:t>Find the dates of the first successful landing outcome on ground pad</a:t>
            </a:r>
          </a:p>
          <a:p>
            <a:endParaRPr lang="en-US" kern="1200">
              <a:latin typeface="+mn-lt"/>
              <a:ea typeface="+mn-ea"/>
              <a:cs typeface="+mn-cs"/>
            </a:endParaRPr>
          </a:p>
          <a:p>
            <a:r>
              <a:rPr lang="en-US" kern="1200">
                <a:latin typeface="+mn-lt"/>
                <a:ea typeface="+mn-ea"/>
                <a:cs typeface="+mn-cs"/>
              </a:rPr>
              <a:t>Present your query result with a short explanation here</a:t>
            </a:r>
          </a:p>
          <a:p>
            <a:r>
              <a:rPr lang="en-US" kern="1200">
                <a:latin typeface="+mn-lt"/>
                <a:ea typeface="+mn-ea"/>
                <a:cs typeface="+mn-cs"/>
              </a:rPr>
              <a:t>%sql SELECT "Date" FROM SPACEXTABLE WHERE "Landing_Outcome" = 'Success (ground pad)' ORDER BY "Date" ASC LIMIT 1;</a:t>
            </a: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28</a:t>
            </a:fld>
            <a:endParaRPr lang="en-US"/>
          </a:p>
        </p:txBody>
      </p:sp>
      <p:graphicFrame>
        <p:nvGraphicFramePr>
          <p:cNvPr id="2" name="Table 1">
            <a:extLst>
              <a:ext uri="{FF2B5EF4-FFF2-40B4-BE49-F238E27FC236}">
                <a16:creationId xmlns:a16="http://schemas.microsoft.com/office/drawing/2014/main" id="{F44FEA9E-1731-FE09-782B-9C1984DCE508}"/>
              </a:ext>
            </a:extLst>
          </p:cNvPr>
          <p:cNvGraphicFramePr>
            <a:graphicFrameLocks noGrp="1"/>
          </p:cNvGraphicFramePr>
          <p:nvPr>
            <p:extLst>
              <p:ext uri="{D42A27DB-BD31-4B8C-83A1-F6EECF244321}">
                <p14:modId xmlns:p14="http://schemas.microsoft.com/office/powerpoint/2010/main" val="1515510956"/>
              </p:ext>
            </p:extLst>
          </p:nvPr>
        </p:nvGraphicFramePr>
        <p:xfrm>
          <a:off x="6937481" y="2714561"/>
          <a:ext cx="2663614" cy="1419352"/>
        </p:xfrm>
        <a:graphic>
          <a:graphicData uri="http://schemas.openxmlformats.org/drawingml/2006/table">
            <a:tbl>
              <a:tblPr/>
              <a:tblGrid>
                <a:gridCol w="2663614">
                  <a:extLst>
                    <a:ext uri="{9D8B030D-6E8A-4147-A177-3AD203B41FA5}">
                      <a16:colId xmlns:a16="http://schemas.microsoft.com/office/drawing/2014/main" val="2373625692"/>
                    </a:ext>
                  </a:extLst>
                </a:gridCol>
              </a:tblGrid>
              <a:tr h="709676">
                <a:tc>
                  <a:txBody>
                    <a:bodyPr/>
                    <a:lstStyle/>
                    <a:p>
                      <a:pPr algn="r" fontAlgn="ctr"/>
                      <a:r>
                        <a:rPr lang="en-US" sz="3300" b="0" i="0" u="none" strike="noStrike">
                          <a:effectLst/>
                          <a:latin typeface="Arial" panose="020B0604020202020204" pitchFamily="34" charset="0"/>
                        </a:rPr>
                        <a:t>Date</a:t>
                      </a:r>
                    </a:p>
                  </a:txBody>
                  <a:tcPr marL="139700" marR="139700" marT="69850" marB="69850" anchor="ctr">
                    <a:lnL>
                      <a:noFill/>
                    </a:lnL>
                    <a:lnR>
                      <a:noFill/>
                    </a:lnR>
                    <a:lnT>
                      <a:noFill/>
                    </a:lnT>
                    <a:lnB>
                      <a:noFill/>
                    </a:lnB>
                    <a:noFill/>
                  </a:tcPr>
                </a:tc>
                <a:extLst>
                  <a:ext uri="{0D108BD9-81ED-4DB2-BD59-A6C34878D82A}">
                    <a16:rowId xmlns:a16="http://schemas.microsoft.com/office/drawing/2014/main" val="3052984881"/>
                  </a:ext>
                </a:extLst>
              </a:tr>
              <a:tr h="709676">
                <a:tc>
                  <a:txBody>
                    <a:bodyPr/>
                    <a:lstStyle/>
                    <a:p>
                      <a:pPr algn="l" fontAlgn="ctr"/>
                      <a:r>
                        <a:rPr lang="en-US" sz="3300" b="0" i="0" u="none" strike="noStrike" dirty="0">
                          <a:effectLst/>
                          <a:latin typeface="Arial" panose="020B0604020202020204" pitchFamily="34" charset="0"/>
                        </a:rPr>
                        <a:t>2015-12-22</a:t>
                      </a:r>
                    </a:p>
                  </a:txBody>
                  <a:tcPr marL="139700" marR="139700" marT="69850" marB="69850" anchor="ctr">
                    <a:lnL>
                      <a:noFill/>
                    </a:lnL>
                    <a:lnR>
                      <a:noFill/>
                    </a:lnR>
                    <a:lnT>
                      <a:noFill/>
                    </a:lnT>
                    <a:lnB>
                      <a:noFill/>
                    </a:lnB>
                    <a:noFill/>
                  </a:tcPr>
                </a:tc>
                <a:extLst>
                  <a:ext uri="{0D108BD9-81ED-4DB2-BD59-A6C34878D82A}">
                    <a16:rowId xmlns:a16="http://schemas.microsoft.com/office/drawing/2014/main" val="210134583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&gt; 4000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&lt; 6000;</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91DDC11F-BBA8-3843-51DA-813868561BD2}"/>
              </a:ext>
            </a:extLst>
          </p:cNvPr>
          <p:cNvSpPr txBox="1"/>
          <p:nvPr/>
        </p:nvSpPr>
        <p:spPr>
          <a:xfrm>
            <a:off x="1319514" y="1951672"/>
            <a:ext cx="6829064" cy="1477328"/>
          </a:xfrm>
          <a:prstGeom prst="rect">
            <a:avLst/>
          </a:prstGeom>
          <a:noFill/>
        </p:spPr>
        <p:txBody>
          <a:bodyPr wrap="square" rtlCol="0">
            <a:spAutoFit/>
          </a:bodyPr>
          <a:lstStyle/>
          <a:p>
            <a:r>
              <a:rPr lang="en-US" dirty="0"/>
              <a:t>In this endeavor we employ </a:t>
            </a:r>
            <a:r>
              <a:rPr lang="en-US" dirty="0" err="1"/>
              <a:t>Webscraping</a:t>
            </a:r>
            <a:r>
              <a:rPr lang="en-US" dirty="0"/>
              <a:t> methodologies with API calls. Data cleaning and data prep strategies. SQL queries for data insights, as well as data visualization tools, and interactive dashboards. We utilize machine learning models such as KNN and SVM and logistic regression models to produce the final model with a accuracy of 0.78</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ts val="1350"/>
              </a:lnSpc>
            </a:pP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"Class"</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Total_Success</a:t>
            </a:r>
            <a:r>
              <a:rPr lang="en-US" sz="1600" b="0" dirty="0">
                <a:solidFill>
                  <a:srgbClr val="839496"/>
                </a:solidFill>
                <a:effectLst/>
                <a:latin typeface="Menlo" panose="020B0609030804020204" pitchFamily="49" charset="0"/>
              </a:rPr>
              <a:t>, COUNT(</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"Class"</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Total_Failure</a:t>
            </a:r>
            <a:endParaRPr lang="en-US" sz="1600" b="0" dirty="0">
              <a:solidFill>
                <a:srgbClr val="839496"/>
              </a:solidFill>
              <a:effectLst/>
              <a:latin typeface="Menlo" panose="020B0609030804020204" pitchFamily="49" charset="0"/>
            </a:endParaRPr>
          </a:p>
          <a:p>
            <a:pPr>
              <a:lnSpc>
                <a:spcPts val="1350"/>
              </a:lnSpc>
            </a:pP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825625"/>
            <a:ext cx="5181600" cy="4351338"/>
          </a:xfrm>
        </p:spPr>
        <p:txBody>
          <a:bodyPr>
            <a:normAutofit/>
          </a:bodyPr>
          <a:lstStyle/>
          <a:p>
            <a:pPr>
              <a:spcBef>
                <a:spcPts val="1400"/>
              </a:spcBef>
            </a:pPr>
            <a:r>
              <a:rPr lang="en-US" sz="2000" dirty="0"/>
              <a:t>List the names of the booster which have carried the maximum payload mass</a:t>
            </a:r>
          </a:p>
          <a:p>
            <a:pPr>
              <a:spcBef>
                <a:spcPts val="1400"/>
              </a:spcBef>
            </a:pPr>
            <a:r>
              <a:rPr lang="en-US" sz="2000" b="0" dirty="0">
                <a:effectLst/>
              </a:rPr>
              <a:t>%</a:t>
            </a:r>
            <a:r>
              <a:rPr lang="en-US" sz="2000" b="0" dirty="0" err="1">
                <a:effectLst/>
              </a:rPr>
              <a:t>sql</a:t>
            </a:r>
            <a:r>
              <a:rPr lang="en-US" sz="2000" b="0" dirty="0">
                <a:effectLst/>
              </a:rPr>
              <a:t> SELECT DISTINCT "</a:t>
            </a:r>
            <a:r>
              <a:rPr lang="en-US" sz="2000" b="0" dirty="0" err="1">
                <a:effectLst/>
              </a:rPr>
              <a:t>Booster_Version</a:t>
            </a:r>
            <a:r>
              <a:rPr lang="en-US" sz="2000" b="0" dirty="0">
                <a:effectLst/>
              </a:rPr>
              <a:t>" FROM SPACEXTABLE WHERE "</a:t>
            </a:r>
            <a:r>
              <a:rPr lang="en-US" sz="2000" b="0" dirty="0" err="1">
                <a:effectLst/>
              </a:rPr>
              <a:t>PayloadMass</a:t>
            </a:r>
            <a:r>
              <a:rPr lang="en-US" sz="2000" b="0" dirty="0">
                <a:effectLst/>
              </a:rPr>
              <a:t>" = (SELECT MAX("</a:t>
            </a:r>
            <a:r>
              <a:rPr lang="en-US" sz="2000" b="0" dirty="0" err="1">
                <a:effectLst/>
              </a:rPr>
              <a:t>PayloadMass</a:t>
            </a:r>
            <a:r>
              <a:rPr lang="en-US" sz="2000" b="0" dirty="0">
                <a:effectLst/>
              </a:rPr>
              <a:t>") FROM SPACEXTABLE) LIMIT 20;</a:t>
            </a:r>
          </a:p>
          <a:p>
            <a:pPr>
              <a:spcBef>
                <a:spcPts val="1400"/>
              </a:spcBef>
            </a:pPr>
            <a:endParaRPr lang="en-US" sz="2000" dirty="0"/>
          </a:p>
          <a:p>
            <a:pPr>
              <a:spcBef>
                <a:spcPts val="1400"/>
              </a:spcBef>
            </a:pPr>
            <a:r>
              <a:rPr lang="en-US" sz="2000" dirty="0"/>
              <a:t>Present your query result with a short explanation h</a:t>
            </a:r>
          </a:p>
          <a:p>
            <a:pPr marL="0" indent="0">
              <a:spcBef>
                <a:spcPts val="1400"/>
              </a:spcBef>
              <a:buNone/>
            </a:pPr>
            <a:r>
              <a:rPr lang="en-US" sz="2000" dirty="0"/>
              <a:t>	there were several more but we have truncated the list for clarity</a:t>
            </a: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31</a:t>
            </a:fld>
            <a:endParaRPr lang="en-US"/>
          </a:p>
        </p:txBody>
      </p:sp>
      <p:graphicFrame>
        <p:nvGraphicFramePr>
          <p:cNvPr id="2" name="Table 1">
            <a:extLst>
              <a:ext uri="{FF2B5EF4-FFF2-40B4-BE49-F238E27FC236}">
                <a16:creationId xmlns:a16="http://schemas.microsoft.com/office/drawing/2014/main" id="{2A2BB334-18C9-4FFB-A65F-5B1C342463EA}"/>
              </a:ext>
            </a:extLst>
          </p:cNvPr>
          <p:cNvGraphicFramePr>
            <a:graphicFrameLocks noGrp="1"/>
          </p:cNvGraphicFramePr>
          <p:nvPr>
            <p:extLst>
              <p:ext uri="{D42A27DB-BD31-4B8C-83A1-F6EECF244321}">
                <p14:modId xmlns:p14="http://schemas.microsoft.com/office/powerpoint/2010/main" val="314452274"/>
              </p:ext>
            </p:extLst>
          </p:nvPr>
        </p:nvGraphicFramePr>
        <p:xfrm>
          <a:off x="7500261" y="1825625"/>
          <a:ext cx="2525478" cy="4351347"/>
        </p:xfrm>
        <a:graphic>
          <a:graphicData uri="http://schemas.openxmlformats.org/drawingml/2006/table">
            <a:tbl>
              <a:tblPr firstRow="1" bandRow="1">
                <a:tableStyleId>{3B4B98B0-60AC-42C2-AFA5-B58CD77FA1E5}</a:tableStyleId>
              </a:tblPr>
              <a:tblGrid>
                <a:gridCol w="2525478">
                  <a:extLst>
                    <a:ext uri="{9D8B030D-6E8A-4147-A177-3AD203B41FA5}">
                      <a16:colId xmlns:a16="http://schemas.microsoft.com/office/drawing/2014/main" val="3251340448"/>
                    </a:ext>
                  </a:extLst>
                </a:gridCol>
              </a:tblGrid>
              <a:tr h="207207">
                <a:tc>
                  <a:txBody>
                    <a:bodyPr/>
                    <a:lstStyle/>
                    <a:p>
                      <a:pPr algn="r" fontAlgn="ctr"/>
                      <a:r>
                        <a:rPr lang="en-US" sz="900" dirty="0" err="1">
                          <a:effectLst/>
                        </a:rPr>
                        <a:t>booster_Version</a:t>
                      </a:r>
                      <a:endParaRPr lang="en-US" sz="900" dirty="0">
                        <a:effectLst/>
                      </a:endParaRPr>
                    </a:p>
                  </a:txBody>
                  <a:tcPr marL="37445" marR="37445" marT="18722" marB="18722" anchor="ctr"/>
                </a:tc>
                <a:extLst>
                  <a:ext uri="{0D108BD9-81ED-4DB2-BD59-A6C34878D82A}">
                    <a16:rowId xmlns:a16="http://schemas.microsoft.com/office/drawing/2014/main" val="1778119345"/>
                  </a:ext>
                </a:extLst>
              </a:tr>
              <a:tr h="207207">
                <a:tc>
                  <a:txBody>
                    <a:bodyPr/>
                    <a:lstStyle/>
                    <a:p>
                      <a:r>
                        <a:rPr lang="en-US" sz="900">
                          <a:effectLst/>
                        </a:rPr>
                        <a:t>F9 v1.0 B0003</a:t>
                      </a:r>
                    </a:p>
                  </a:txBody>
                  <a:tcPr marL="37445" marR="37445" marT="18722" marB="18722" anchor="ctr"/>
                </a:tc>
                <a:extLst>
                  <a:ext uri="{0D108BD9-81ED-4DB2-BD59-A6C34878D82A}">
                    <a16:rowId xmlns:a16="http://schemas.microsoft.com/office/drawing/2014/main" val="831030370"/>
                  </a:ext>
                </a:extLst>
              </a:tr>
              <a:tr h="207207">
                <a:tc>
                  <a:txBody>
                    <a:bodyPr/>
                    <a:lstStyle/>
                    <a:p>
                      <a:r>
                        <a:rPr lang="en-US" sz="900">
                          <a:effectLst/>
                        </a:rPr>
                        <a:t>F9 v1.0 B0004</a:t>
                      </a:r>
                    </a:p>
                  </a:txBody>
                  <a:tcPr marL="37445" marR="37445" marT="18722" marB="18722" anchor="ctr"/>
                </a:tc>
                <a:extLst>
                  <a:ext uri="{0D108BD9-81ED-4DB2-BD59-A6C34878D82A}">
                    <a16:rowId xmlns:a16="http://schemas.microsoft.com/office/drawing/2014/main" val="1918226682"/>
                  </a:ext>
                </a:extLst>
              </a:tr>
              <a:tr h="207207">
                <a:tc>
                  <a:txBody>
                    <a:bodyPr/>
                    <a:lstStyle/>
                    <a:p>
                      <a:r>
                        <a:rPr lang="en-US" sz="900">
                          <a:effectLst/>
                        </a:rPr>
                        <a:t>F9 v1.0 B0005</a:t>
                      </a:r>
                    </a:p>
                  </a:txBody>
                  <a:tcPr marL="37445" marR="37445" marT="18722" marB="18722" anchor="ctr"/>
                </a:tc>
                <a:extLst>
                  <a:ext uri="{0D108BD9-81ED-4DB2-BD59-A6C34878D82A}">
                    <a16:rowId xmlns:a16="http://schemas.microsoft.com/office/drawing/2014/main" val="2966558491"/>
                  </a:ext>
                </a:extLst>
              </a:tr>
              <a:tr h="207207">
                <a:tc>
                  <a:txBody>
                    <a:bodyPr/>
                    <a:lstStyle/>
                    <a:p>
                      <a:r>
                        <a:rPr lang="en-US" sz="900">
                          <a:effectLst/>
                        </a:rPr>
                        <a:t>F9 v1.0 B0006</a:t>
                      </a:r>
                    </a:p>
                  </a:txBody>
                  <a:tcPr marL="37445" marR="37445" marT="18722" marB="18722" anchor="ctr"/>
                </a:tc>
                <a:extLst>
                  <a:ext uri="{0D108BD9-81ED-4DB2-BD59-A6C34878D82A}">
                    <a16:rowId xmlns:a16="http://schemas.microsoft.com/office/drawing/2014/main" val="366075093"/>
                  </a:ext>
                </a:extLst>
              </a:tr>
              <a:tr h="207207">
                <a:tc>
                  <a:txBody>
                    <a:bodyPr/>
                    <a:lstStyle/>
                    <a:p>
                      <a:r>
                        <a:rPr lang="en-US" sz="900">
                          <a:effectLst/>
                        </a:rPr>
                        <a:t>F9 v1.0 B0007</a:t>
                      </a:r>
                    </a:p>
                  </a:txBody>
                  <a:tcPr marL="37445" marR="37445" marT="18722" marB="18722" anchor="ctr"/>
                </a:tc>
                <a:extLst>
                  <a:ext uri="{0D108BD9-81ED-4DB2-BD59-A6C34878D82A}">
                    <a16:rowId xmlns:a16="http://schemas.microsoft.com/office/drawing/2014/main" val="3545207433"/>
                  </a:ext>
                </a:extLst>
              </a:tr>
              <a:tr h="207207">
                <a:tc>
                  <a:txBody>
                    <a:bodyPr/>
                    <a:lstStyle/>
                    <a:p>
                      <a:r>
                        <a:rPr lang="en-US" sz="900">
                          <a:effectLst/>
                        </a:rPr>
                        <a:t>F9 v1.1 B1003</a:t>
                      </a:r>
                    </a:p>
                  </a:txBody>
                  <a:tcPr marL="37445" marR="37445" marT="18722" marB="18722" anchor="ctr"/>
                </a:tc>
                <a:extLst>
                  <a:ext uri="{0D108BD9-81ED-4DB2-BD59-A6C34878D82A}">
                    <a16:rowId xmlns:a16="http://schemas.microsoft.com/office/drawing/2014/main" val="4052882402"/>
                  </a:ext>
                </a:extLst>
              </a:tr>
              <a:tr h="207207">
                <a:tc>
                  <a:txBody>
                    <a:bodyPr/>
                    <a:lstStyle/>
                    <a:p>
                      <a:r>
                        <a:rPr lang="en-US" sz="900">
                          <a:effectLst/>
                        </a:rPr>
                        <a:t>F9 v1.1</a:t>
                      </a:r>
                    </a:p>
                  </a:txBody>
                  <a:tcPr marL="37445" marR="37445" marT="18722" marB="18722" anchor="ctr"/>
                </a:tc>
                <a:extLst>
                  <a:ext uri="{0D108BD9-81ED-4DB2-BD59-A6C34878D82A}">
                    <a16:rowId xmlns:a16="http://schemas.microsoft.com/office/drawing/2014/main" val="2591660562"/>
                  </a:ext>
                </a:extLst>
              </a:tr>
              <a:tr h="207207">
                <a:tc>
                  <a:txBody>
                    <a:bodyPr/>
                    <a:lstStyle/>
                    <a:p>
                      <a:r>
                        <a:rPr lang="en-US" sz="900">
                          <a:effectLst/>
                        </a:rPr>
                        <a:t>F9 v1.1 B1011</a:t>
                      </a:r>
                    </a:p>
                  </a:txBody>
                  <a:tcPr marL="37445" marR="37445" marT="18722" marB="18722" anchor="ctr"/>
                </a:tc>
                <a:extLst>
                  <a:ext uri="{0D108BD9-81ED-4DB2-BD59-A6C34878D82A}">
                    <a16:rowId xmlns:a16="http://schemas.microsoft.com/office/drawing/2014/main" val="3496702260"/>
                  </a:ext>
                </a:extLst>
              </a:tr>
              <a:tr h="207207">
                <a:tc>
                  <a:txBody>
                    <a:bodyPr/>
                    <a:lstStyle/>
                    <a:p>
                      <a:r>
                        <a:rPr lang="en-US" sz="900">
                          <a:effectLst/>
                        </a:rPr>
                        <a:t>F9 v1.1 B1010</a:t>
                      </a:r>
                    </a:p>
                  </a:txBody>
                  <a:tcPr marL="37445" marR="37445" marT="18722" marB="18722" anchor="ctr"/>
                </a:tc>
                <a:extLst>
                  <a:ext uri="{0D108BD9-81ED-4DB2-BD59-A6C34878D82A}">
                    <a16:rowId xmlns:a16="http://schemas.microsoft.com/office/drawing/2014/main" val="1984694112"/>
                  </a:ext>
                </a:extLst>
              </a:tr>
              <a:tr h="207207">
                <a:tc>
                  <a:txBody>
                    <a:bodyPr/>
                    <a:lstStyle/>
                    <a:p>
                      <a:r>
                        <a:rPr lang="en-US" sz="900">
                          <a:effectLst/>
                        </a:rPr>
                        <a:t>F9 v1.1 B1012</a:t>
                      </a:r>
                    </a:p>
                  </a:txBody>
                  <a:tcPr marL="37445" marR="37445" marT="18722" marB="18722" anchor="ctr"/>
                </a:tc>
                <a:extLst>
                  <a:ext uri="{0D108BD9-81ED-4DB2-BD59-A6C34878D82A}">
                    <a16:rowId xmlns:a16="http://schemas.microsoft.com/office/drawing/2014/main" val="2099838682"/>
                  </a:ext>
                </a:extLst>
              </a:tr>
              <a:tr h="207207">
                <a:tc>
                  <a:txBody>
                    <a:bodyPr/>
                    <a:lstStyle/>
                    <a:p>
                      <a:r>
                        <a:rPr lang="en-US" sz="900">
                          <a:effectLst/>
                        </a:rPr>
                        <a:t>F9 v1.1 B1013</a:t>
                      </a:r>
                    </a:p>
                  </a:txBody>
                  <a:tcPr marL="37445" marR="37445" marT="18722" marB="18722" anchor="ctr"/>
                </a:tc>
                <a:extLst>
                  <a:ext uri="{0D108BD9-81ED-4DB2-BD59-A6C34878D82A}">
                    <a16:rowId xmlns:a16="http://schemas.microsoft.com/office/drawing/2014/main" val="1274250883"/>
                  </a:ext>
                </a:extLst>
              </a:tr>
              <a:tr h="207207">
                <a:tc>
                  <a:txBody>
                    <a:bodyPr/>
                    <a:lstStyle/>
                    <a:p>
                      <a:r>
                        <a:rPr lang="en-US" sz="900">
                          <a:effectLst/>
                        </a:rPr>
                        <a:t>F9 v1.1 B1014</a:t>
                      </a:r>
                    </a:p>
                  </a:txBody>
                  <a:tcPr marL="37445" marR="37445" marT="18722" marB="18722" anchor="ctr"/>
                </a:tc>
                <a:extLst>
                  <a:ext uri="{0D108BD9-81ED-4DB2-BD59-A6C34878D82A}">
                    <a16:rowId xmlns:a16="http://schemas.microsoft.com/office/drawing/2014/main" val="1092193428"/>
                  </a:ext>
                </a:extLst>
              </a:tr>
              <a:tr h="207207">
                <a:tc>
                  <a:txBody>
                    <a:bodyPr/>
                    <a:lstStyle/>
                    <a:p>
                      <a:r>
                        <a:rPr lang="en-US" sz="900">
                          <a:effectLst/>
                        </a:rPr>
                        <a:t>F9 v1.1 B1015</a:t>
                      </a:r>
                    </a:p>
                  </a:txBody>
                  <a:tcPr marL="37445" marR="37445" marT="18722" marB="18722" anchor="ctr"/>
                </a:tc>
                <a:extLst>
                  <a:ext uri="{0D108BD9-81ED-4DB2-BD59-A6C34878D82A}">
                    <a16:rowId xmlns:a16="http://schemas.microsoft.com/office/drawing/2014/main" val="3560356118"/>
                  </a:ext>
                </a:extLst>
              </a:tr>
              <a:tr h="207207">
                <a:tc>
                  <a:txBody>
                    <a:bodyPr/>
                    <a:lstStyle/>
                    <a:p>
                      <a:r>
                        <a:rPr lang="en-US" sz="900">
                          <a:effectLst/>
                        </a:rPr>
                        <a:t>F9 v1.1 B1016</a:t>
                      </a:r>
                    </a:p>
                  </a:txBody>
                  <a:tcPr marL="37445" marR="37445" marT="18722" marB="18722" anchor="ctr"/>
                </a:tc>
                <a:extLst>
                  <a:ext uri="{0D108BD9-81ED-4DB2-BD59-A6C34878D82A}">
                    <a16:rowId xmlns:a16="http://schemas.microsoft.com/office/drawing/2014/main" val="1049681926"/>
                  </a:ext>
                </a:extLst>
              </a:tr>
              <a:tr h="207207">
                <a:tc>
                  <a:txBody>
                    <a:bodyPr/>
                    <a:lstStyle/>
                    <a:p>
                      <a:r>
                        <a:rPr lang="en-US" sz="900">
                          <a:effectLst/>
                        </a:rPr>
                        <a:t>F9 v1.1 B1018</a:t>
                      </a:r>
                    </a:p>
                  </a:txBody>
                  <a:tcPr marL="37445" marR="37445" marT="18722" marB="18722" anchor="ctr"/>
                </a:tc>
                <a:extLst>
                  <a:ext uri="{0D108BD9-81ED-4DB2-BD59-A6C34878D82A}">
                    <a16:rowId xmlns:a16="http://schemas.microsoft.com/office/drawing/2014/main" val="4084668648"/>
                  </a:ext>
                </a:extLst>
              </a:tr>
              <a:tr h="207207">
                <a:tc>
                  <a:txBody>
                    <a:bodyPr/>
                    <a:lstStyle/>
                    <a:p>
                      <a:r>
                        <a:rPr lang="en-US" sz="900">
                          <a:effectLst/>
                        </a:rPr>
                        <a:t>F9 FT B1019</a:t>
                      </a:r>
                    </a:p>
                  </a:txBody>
                  <a:tcPr marL="37445" marR="37445" marT="18722" marB="18722" anchor="ctr"/>
                </a:tc>
                <a:extLst>
                  <a:ext uri="{0D108BD9-81ED-4DB2-BD59-A6C34878D82A}">
                    <a16:rowId xmlns:a16="http://schemas.microsoft.com/office/drawing/2014/main" val="3250497883"/>
                  </a:ext>
                </a:extLst>
              </a:tr>
              <a:tr h="207207">
                <a:tc>
                  <a:txBody>
                    <a:bodyPr/>
                    <a:lstStyle/>
                    <a:p>
                      <a:r>
                        <a:rPr lang="en-US" sz="900">
                          <a:effectLst/>
                        </a:rPr>
                        <a:t>F9 v1.1 B1017</a:t>
                      </a:r>
                    </a:p>
                  </a:txBody>
                  <a:tcPr marL="37445" marR="37445" marT="18722" marB="18722" anchor="ctr"/>
                </a:tc>
                <a:extLst>
                  <a:ext uri="{0D108BD9-81ED-4DB2-BD59-A6C34878D82A}">
                    <a16:rowId xmlns:a16="http://schemas.microsoft.com/office/drawing/2014/main" val="2246420726"/>
                  </a:ext>
                </a:extLst>
              </a:tr>
              <a:tr h="207207">
                <a:tc>
                  <a:txBody>
                    <a:bodyPr/>
                    <a:lstStyle/>
                    <a:p>
                      <a:r>
                        <a:rPr lang="en-US" sz="900">
                          <a:effectLst/>
                        </a:rPr>
                        <a:t>F9 FT B1020</a:t>
                      </a:r>
                    </a:p>
                  </a:txBody>
                  <a:tcPr marL="37445" marR="37445" marT="18722" marB="18722" anchor="ctr"/>
                </a:tc>
                <a:extLst>
                  <a:ext uri="{0D108BD9-81ED-4DB2-BD59-A6C34878D82A}">
                    <a16:rowId xmlns:a16="http://schemas.microsoft.com/office/drawing/2014/main" val="3509976128"/>
                  </a:ext>
                </a:extLst>
              </a:tr>
              <a:tr h="207207">
                <a:tc>
                  <a:txBody>
                    <a:bodyPr/>
                    <a:lstStyle/>
                    <a:p>
                      <a:r>
                        <a:rPr lang="en-US" sz="900">
                          <a:effectLst/>
                        </a:rPr>
                        <a:t>F9 FT B1021.1</a:t>
                      </a:r>
                    </a:p>
                  </a:txBody>
                  <a:tcPr marL="37445" marR="37445" marT="18722" marB="18722" anchor="ctr"/>
                </a:tc>
                <a:extLst>
                  <a:ext uri="{0D108BD9-81ED-4DB2-BD59-A6C34878D82A}">
                    <a16:rowId xmlns:a16="http://schemas.microsoft.com/office/drawing/2014/main" val="3401226372"/>
                  </a:ext>
                </a:extLst>
              </a:tr>
              <a:tr h="207207">
                <a:tc>
                  <a:txBody>
                    <a:bodyPr/>
                    <a:lstStyle/>
                    <a:p>
                      <a:r>
                        <a:rPr lang="en-US" sz="900" dirty="0">
                          <a:effectLst/>
                        </a:rPr>
                        <a:t>F9 FT B1022</a:t>
                      </a:r>
                    </a:p>
                  </a:txBody>
                  <a:tcPr marL="37445" marR="37445" marT="18722" marB="18722" anchor="ctr"/>
                </a:tc>
                <a:extLst>
                  <a:ext uri="{0D108BD9-81ED-4DB2-BD59-A6C34878D82A}">
                    <a16:rowId xmlns:a16="http://schemas.microsoft.com/office/drawing/2014/main" val="420177678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Booster_Version</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LaunchSite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'Failure (drone ship)'</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AND</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strftime</a:t>
            </a:r>
            <a:r>
              <a:rPr lang="en-US" sz="1600" b="0" dirty="0">
                <a:solidFill>
                  <a:srgbClr val="839496"/>
                </a:solidFill>
                <a:effectLst/>
                <a:latin typeface="Menlo" panose="020B0609030804020204" pitchFamily="49" charset="0"/>
              </a:rPr>
              <a:t>(</a:t>
            </a:r>
            <a:r>
              <a:rPr lang="en-US" sz="1600" b="0" dirty="0">
                <a:solidFill>
                  <a:srgbClr val="2AA198"/>
                </a:solidFill>
                <a:effectLst/>
                <a:latin typeface="Menlo" panose="020B0609030804020204" pitchFamily="49" charset="0"/>
              </a:rPr>
              <a:t>'%Y'</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"Date"</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'2015'</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Failure (drone ship)	F9 v1.1 B1012	</a:t>
            </a:r>
            <a:r>
              <a:rPr lang="en-US" sz="2200" dirty="0" err="1">
                <a:solidFill>
                  <a:schemeClr val="accent3">
                    <a:lumMod val="25000"/>
                  </a:schemeClr>
                </a:solidFill>
                <a:latin typeface="Abadi"/>
              </a:rPr>
              <a:t>LaunchSite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Failure (drone ship)	F9 v1.1 B1015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COUNT(</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Outcome_Count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"Date"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BETWEEN</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'2010-06-04'</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AND</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'2017-03-20'</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GROUP</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BY</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ORDER</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BY</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Outcome_Count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DESC</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4" name="Picture 13" descr="A screenshot of a computer&#10;&#10;Description automatically generated">
            <a:extLst>
              <a:ext uri="{FF2B5EF4-FFF2-40B4-BE49-F238E27FC236}">
                <a16:creationId xmlns:a16="http://schemas.microsoft.com/office/drawing/2014/main" id="{9CB4EF92-C7F9-57D7-9C76-0F03457C24D8}"/>
              </a:ext>
            </a:extLst>
          </p:cNvPr>
          <p:cNvPicPr>
            <a:picLocks noChangeAspect="1"/>
          </p:cNvPicPr>
          <p:nvPr/>
        </p:nvPicPr>
        <p:blipFill>
          <a:blip r:embed="rId3"/>
          <a:stretch>
            <a:fillRect/>
          </a:stretch>
        </p:blipFill>
        <p:spPr>
          <a:xfrm>
            <a:off x="1491425" y="4001294"/>
            <a:ext cx="3746500" cy="26162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Analysis</a:t>
            </a:r>
          </a:p>
        </p:txBody>
      </p:sp>
      <p:pic>
        <p:nvPicPr>
          <p:cNvPr id="6" name="Picture 5" descr="A map of the united states&#10;&#10;Description automatically generated">
            <a:extLst>
              <a:ext uri="{FF2B5EF4-FFF2-40B4-BE49-F238E27FC236}">
                <a16:creationId xmlns:a16="http://schemas.microsoft.com/office/drawing/2014/main" id="{60064DA9-9998-2876-841F-4074E0609BB0}"/>
              </a:ext>
            </a:extLst>
          </p:cNvPr>
          <p:cNvPicPr>
            <a:picLocks noChangeAspect="1"/>
          </p:cNvPicPr>
          <p:nvPr/>
        </p:nvPicPr>
        <p:blipFill>
          <a:blip r:embed="rId2"/>
          <a:stretch>
            <a:fillRect/>
          </a:stretch>
        </p:blipFill>
        <p:spPr>
          <a:xfrm>
            <a:off x="5183188" y="1912049"/>
            <a:ext cx="6172200" cy="3024377"/>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endParaRPr lang="en-US" kern="1200">
              <a:latin typeface="+mn-lt"/>
              <a:ea typeface="+mn-ea"/>
              <a:cs typeface="+mn-cs"/>
            </a:endParaRPr>
          </a:p>
          <a:p>
            <a:r>
              <a:rPr lang="en-US" kern="1200">
                <a:latin typeface="+mn-lt"/>
                <a:ea typeface="+mn-ea"/>
                <a:cs typeface="+mn-cs"/>
              </a:rPr>
              <a:t>Explore the generated folium map and make a proper screenshot to include all launch sites’ location markers on a global map</a:t>
            </a:r>
          </a:p>
          <a:p>
            <a:endParaRPr lang="en-US" kern="1200">
              <a:latin typeface="+mn-lt"/>
              <a:ea typeface="+mn-ea"/>
              <a:cs typeface="+mn-cs"/>
            </a:endParaRPr>
          </a:p>
          <a:p>
            <a:endParaRPr lang="en-US" kern="1200">
              <a:latin typeface="+mn-lt"/>
              <a:ea typeface="+mn-ea"/>
              <a:cs typeface="+mn-cs"/>
            </a:endParaRPr>
          </a:p>
          <a:p>
            <a:r>
              <a:rPr lang="en-US" kern="1200">
                <a:latin typeface="+mn-lt"/>
                <a:ea typeface="+mn-ea"/>
                <a:cs typeface="+mn-cs"/>
              </a:rPr>
              <a:t>Explain the important elements and findings on the screenshot</a:t>
            </a:r>
          </a:p>
          <a:p>
            <a:endParaRPr lang="en-US" kern="1200">
              <a:latin typeface="+mn-lt"/>
              <a:ea typeface="+mn-ea"/>
              <a:cs typeface="+mn-cs"/>
            </a:endParaRP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35</a:t>
            </a:fld>
            <a:endParaRPr lang="en-US"/>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Proximities Calculations to launch Site</a:t>
            </a:r>
          </a:p>
        </p:txBody>
      </p:sp>
      <p:pic>
        <p:nvPicPr>
          <p:cNvPr id="4" name="Picture 3" descr="A screenshot of a map&#10;&#10;Description automatically generated">
            <a:extLst>
              <a:ext uri="{FF2B5EF4-FFF2-40B4-BE49-F238E27FC236}">
                <a16:creationId xmlns:a16="http://schemas.microsoft.com/office/drawing/2014/main" id="{08864E5D-F4D3-5CF1-29F7-9659BEE1DF86}"/>
              </a:ext>
            </a:extLst>
          </p:cNvPr>
          <p:cNvPicPr>
            <a:picLocks noChangeAspect="1"/>
          </p:cNvPicPr>
          <p:nvPr/>
        </p:nvPicPr>
        <p:blipFill>
          <a:blip r:embed="rId2"/>
          <a:stretch>
            <a:fillRect/>
          </a:stretch>
        </p:blipFill>
        <p:spPr>
          <a:xfrm>
            <a:off x="5183188" y="1719168"/>
            <a:ext cx="6172200" cy="3410139"/>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endParaRPr lang="en-US" kern="1200" dirty="0">
              <a:latin typeface="+mn-lt"/>
              <a:ea typeface="+mn-ea"/>
              <a:cs typeface="+mn-cs"/>
            </a:endParaRPr>
          </a:p>
          <a:p>
            <a:r>
              <a:rPr lang="en-US" kern="1200" dirty="0">
                <a:latin typeface="+mn-lt"/>
                <a:ea typeface="+mn-ea"/>
                <a:cs typeface="+mn-cs"/>
              </a:rPr>
              <a:t>Launch site displayed as proximal to landmarks such as railways and cities as a factor for launch site success</a:t>
            </a:r>
          </a:p>
          <a:p>
            <a:endParaRPr lang="en-US" kern="1200" dirty="0">
              <a:latin typeface="+mn-lt"/>
              <a:ea typeface="+mn-ea"/>
              <a:cs typeface="+mn-cs"/>
            </a:endParaRPr>
          </a:p>
          <a:p>
            <a:endParaRPr lang="en-US" kern="1200" dirty="0">
              <a:latin typeface="+mn-lt"/>
              <a:ea typeface="+mn-ea"/>
              <a:cs typeface="+mn-cs"/>
            </a:endParaRP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37</a:t>
            </a:fld>
            <a:endParaRPr lang="en-US"/>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per Site</a:t>
            </a:r>
          </a:p>
        </p:txBody>
      </p:sp>
      <p:pic>
        <p:nvPicPr>
          <p:cNvPr id="4" name="Picture 3">
            <a:extLst>
              <a:ext uri="{FF2B5EF4-FFF2-40B4-BE49-F238E27FC236}">
                <a16:creationId xmlns:a16="http://schemas.microsoft.com/office/drawing/2014/main" id="{1E11CAB2-9962-9F02-59EF-51A20E176466}"/>
              </a:ext>
            </a:extLst>
          </p:cNvPr>
          <p:cNvPicPr>
            <a:picLocks noChangeAspect="1"/>
          </p:cNvPicPr>
          <p:nvPr/>
        </p:nvPicPr>
        <p:blipFill>
          <a:blip r:embed="rId3"/>
          <a:stretch>
            <a:fillRect/>
          </a:stretch>
        </p:blipFill>
        <p:spPr>
          <a:xfrm>
            <a:off x="927984" y="1578155"/>
            <a:ext cx="9971849" cy="48490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Introduction</a:t>
            </a:r>
          </a:p>
        </p:txBody>
      </p:sp>
      <p:pic>
        <p:nvPicPr>
          <p:cNvPr id="4098" name="Picture 2">
            <a:extLst>
              <a:ext uri="{FF2B5EF4-FFF2-40B4-BE49-F238E27FC236}">
                <a16:creationId xmlns:a16="http://schemas.microsoft.com/office/drawing/2014/main" id="{833896AA-B7ED-6729-BD8A-BDC6271CBD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1364266"/>
            <a:ext cx="6172200" cy="411994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9788" y="2057400"/>
            <a:ext cx="3932237" cy="3811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0" i="0" kern="1200" dirty="0">
                <a:solidFill>
                  <a:schemeClr val="tx1"/>
                </a:solidFill>
                <a:effectLst/>
                <a:latin typeface="+mn-lt"/>
                <a:ea typeface="+mn-ea"/>
                <a:cs typeface="+mn-cs"/>
              </a:rPr>
              <a:t>As of 16 November 2024, rockets from the </a:t>
            </a:r>
            <a:r>
              <a:rPr lang="en-US" sz="1600" b="0" i="0" u="none" strike="noStrike" kern="1200" dirty="0">
                <a:solidFill>
                  <a:schemeClr val="tx1"/>
                </a:solidFill>
                <a:effectLst/>
                <a:latin typeface="+mn-lt"/>
                <a:ea typeface="+mn-ea"/>
                <a:cs typeface="+mn-cs"/>
                <a:hlinkClick r:id="rId3" tooltip="Falcon 9">
                  <a:extLst>
                    <a:ext uri="{A12FA001-AC4F-418D-AE19-62706E023703}">
                      <ahyp:hlinkClr xmlns:ahyp="http://schemas.microsoft.com/office/drawing/2018/hyperlinkcolor" val="tx"/>
                    </a:ext>
                  </a:extLst>
                </a:hlinkClick>
              </a:rPr>
              <a:t>Falcon 9</a:t>
            </a:r>
            <a:r>
              <a:rPr lang="en-US" sz="1600" b="0" i="0" kern="1200" dirty="0">
                <a:solidFill>
                  <a:schemeClr val="tx1"/>
                </a:solidFill>
                <a:effectLst/>
                <a:latin typeface="+mn-lt"/>
                <a:ea typeface="+mn-ea"/>
                <a:cs typeface="+mn-cs"/>
              </a:rPr>
              <a:t> family have been launched 408 times, with 405 full mission successes, three failures(SpaceX 2010)(Wikipedia).</a:t>
            </a:r>
          </a:p>
          <a:p>
            <a:pPr marL="0" indent="0">
              <a:buNone/>
            </a:pPr>
            <a:r>
              <a:rPr lang="en-US" sz="1600" dirty="0">
                <a:solidFill>
                  <a:schemeClr val="tx1"/>
                </a:solidFill>
                <a:latin typeface="+mn-lt"/>
              </a:rPr>
              <a:t>Launching Space Rockets is a multibillion dollar endeavor, that is both </a:t>
            </a:r>
            <a:r>
              <a:rPr lang="en-US" sz="1600" dirty="0" err="1">
                <a:solidFill>
                  <a:schemeClr val="tx1"/>
                </a:solidFill>
                <a:latin typeface="+mn-lt"/>
              </a:rPr>
              <a:t>crutial</a:t>
            </a:r>
            <a:r>
              <a:rPr lang="en-US" sz="1600" dirty="0">
                <a:solidFill>
                  <a:schemeClr val="tx1"/>
                </a:solidFill>
                <a:latin typeface="+mn-lt"/>
              </a:rPr>
              <a:t> to </a:t>
            </a:r>
            <a:r>
              <a:rPr lang="en-US" sz="1600" dirty="0" err="1">
                <a:solidFill>
                  <a:schemeClr val="tx1"/>
                </a:solidFill>
                <a:latin typeface="+mn-lt"/>
              </a:rPr>
              <a:t>progessing</a:t>
            </a:r>
            <a:r>
              <a:rPr lang="en-US" sz="1600" dirty="0">
                <a:solidFill>
                  <a:schemeClr val="tx1"/>
                </a:solidFill>
                <a:latin typeface="+mn-lt"/>
              </a:rPr>
              <a:t> science in the public and private sectors. </a:t>
            </a:r>
          </a:p>
          <a:p>
            <a:pPr marL="0" indent="0">
              <a:buNone/>
            </a:pPr>
            <a:r>
              <a:rPr lang="en-US" sz="1600" b="0" i="0" kern="1200" dirty="0">
                <a:solidFill>
                  <a:schemeClr val="tx1"/>
                </a:solidFill>
                <a:effectLst/>
                <a:latin typeface="+mn-lt"/>
                <a:ea typeface="+mn-ea"/>
                <a:cs typeface="+mn-cs"/>
              </a:rPr>
              <a:t>Methods to red</a:t>
            </a:r>
            <a:r>
              <a:rPr lang="en-US" sz="1600" dirty="0">
                <a:solidFill>
                  <a:schemeClr val="tx1"/>
                </a:solidFill>
                <a:latin typeface="+mn-lt"/>
              </a:rPr>
              <a:t>uce cost and wastes of rocket launches are many such as reusable rockets. However prediction methods of successful launches may be possible in order to reduce chances of failure using know features of successful launches.</a:t>
            </a:r>
            <a:endParaRPr lang="en-US" sz="1600" b="0" i="0" kern="1200" dirty="0">
              <a:solidFill>
                <a:schemeClr val="tx1"/>
              </a:solidFill>
              <a:effectLst/>
              <a:latin typeface="+mn-lt"/>
              <a:ea typeface="+mn-ea"/>
              <a:cs typeface="+mn-cs"/>
            </a:endParaRPr>
          </a:p>
          <a:p>
            <a:pPr marL="0" indent="0">
              <a:buNone/>
            </a:pPr>
            <a:r>
              <a:rPr lang="en-US" sz="1600" b="0" i="0" kern="1200" dirty="0">
                <a:solidFill>
                  <a:schemeClr val="tx1"/>
                </a:solidFill>
                <a:effectLst/>
                <a:latin typeface="+mn-lt"/>
                <a:ea typeface="+mn-ea"/>
                <a:cs typeface="+mn-cs"/>
              </a:rPr>
              <a:t>We aim to find a model to predict successful launch sites.</a:t>
            </a:r>
          </a:p>
        </p:txBody>
      </p:sp>
      <p:sp>
        <p:nvSpPr>
          <p:cNvPr id="4" name="Slide Number Placeholder 3" hidden="1">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7" name="TextBox 6">
            <a:extLst>
              <a:ext uri="{FF2B5EF4-FFF2-40B4-BE49-F238E27FC236}">
                <a16:creationId xmlns:a16="http://schemas.microsoft.com/office/drawing/2014/main" id="{D72BE2FD-7CDB-1C86-7024-F4E86CB15B37}"/>
              </a:ext>
            </a:extLst>
          </p:cNvPr>
          <p:cNvSpPr txBox="1"/>
          <p:nvPr/>
        </p:nvSpPr>
        <p:spPr>
          <a:xfrm>
            <a:off x="7580638" y="5612604"/>
            <a:ext cx="1377300" cy="369332"/>
          </a:xfrm>
          <a:prstGeom prst="rect">
            <a:avLst/>
          </a:prstGeom>
          <a:noFill/>
        </p:spPr>
        <p:txBody>
          <a:bodyPr wrap="none" rtlCol="0">
            <a:spAutoFit/>
          </a:bodyPr>
          <a:lstStyle/>
          <a:p>
            <a:r>
              <a:rPr lang="en-US" dirty="0"/>
              <a:t>SpaceX 2018</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Highest Launch site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38200" y="1825625"/>
            <a:ext cx="5181600" cy="4351338"/>
          </a:xfrm>
        </p:spPr>
        <p:txBody>
          <a:bodyPr lIns="91440" tIns="45720" rIns="91440" bIns="45720">
            <a:normAutofit/>
          </a:bodyPr>
          <a:lstStyle/>
          <a:p>
            <a:r>
              <a:rPr lang="en-US" dirty="0"/>
              <a:t>KSC LC-389A  Class 10 with a record of 41.7% launches that were successful in this site</a:t>
            </a:r>
          </a:p>
        </p:txBody>
      </p:sp>
      <p:pic>
        <p:nvPicPr>
          <p:cNvPr id="4" name="Picture 3" descr="A pie chart with numbers and a few words&#10;&#10;Description automatically generated">
            <a:extLst>
              <a:ext uri="{FF2B5EF4-FFF2-40B4-BE49-F238E27FC236}">
                <a16:creationId xmlns:a16="http://schemas.microsoft.com/office/drawing/2014/main" id="{D675B008-1892-FEF6-A451-86F38B903381}"/>
              </a:ext>
            </a:extLst>
          </p:cNvPr>
          <p:cNvPicPr>
            <a:picLocks noChangeAspect="1"/>
          </p:cNvPicPr>
          <p:nvPr/>
        </p:nvPicPr>
        <p:blipFill>
          <a:blip r:embed="rId2"/>
          <a:stretch>
            <a:fillRect/>
          </a:stretch>
        </p:blipFill>
        <p:spPr>
          <a:xfrm>
            <a:off x="6172200" y="2038763"/>
            <a:ext cx="5181600" cy="3925061"/>
          </a:xfrm>
          <a:prstGeom prst="rect">
            <a:avLst/>
          </a:prstGeom>
          <a:noFill/>
        </p:spPr>
      </p:pic>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40</a:t>
            </a:fld>
            <a:endParaRPr lang="en-US"/>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Payload Vs. Launch Outcomes</a:t>
            </a:r>
          </a:p>
        </p:txBody>
      </p:sp>
      <p:pic>
        <p:nvPicPr>
          <p:cNvPr id="4" name="Picture 3" descr="A white rectangular object with colorful dots&#10;&#10;Description automatically generated">
            <a:extLst>
              <a:ext uri="{FF2B5EF4-FFF2-40B4-BE49-F238E27FC236}">
                <a16:creationId xmlns:a16="http://schemas.microsoft.com/office/drawing/2014/main" id="{928D217A-8AB6-94CC-EBA7-C8D5195BAC75}"/>
              </a:ext>
            </a:extLst>
          </p:cNvPr>
          <p:cNvPicPr>
            <a:picLocks noChangeAspect="1"/>
          </p:cNvPicPr>
          <p:nvPr/>
        </p:nvPicPr>
        <p:blipFill>
          <a:blip r:embed="rId2"/>
          <a:stretch>
            <a:fillRect/>
          </a:stretch>
        </p:blipFill>
        <p:spPr>
          <a:xfrm>
            <a:off x="5739242" y="1812419"/>
            <a:ext cx="6172200" cy="1219009"/>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r>
              <a:rPr lang="en-US" sz="3200" kern="1200" dirty="0">
                <a:latin typeface="+mn-lt"/>
                <a:ea typeface="+mn-ea"/>
                <a:cs typeface="+mn-cs"/>
              </a:rPr>
              <a:t>This is a Dashboard Representation of the Payload vs launch outcomes</a:t>
            </a: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41</a:t>
            </a:fld>
            <a:endParaRPr lang="en-US"/>
          </a:p>
        </p:txBody>
      </p:sp>
      <p:pic>
        <p:nvPicPr>
          <p:cNvPr id="7" name="Picture 6" descr="A screenshot of a graph&#10;&#10;Description automatically generated">
            <a:extLst>
              <a:ext uri="{FF2B5EF4-FFF2-40B4-BE49-F238E27FC236}">
                <a16:creationId xmlns:a16="http://schemas.microsoft.com/office/drawing/2014/main" id="{95DAFF4E-9B78-D1D8-F115-91C827B58770}"/>
              </a:ext>
            </a:extLst>
          </p:cNvPr>
          <p:cNvPicPr>
            <a:picLocks noChangeAspect="1"/>
          </p:cNvPicPr>
          <p:nvPr/>
        </p:nvPicPr>
        <p:blipFill>
          <a:blip r:embed="rId3"/>
          <a:stretch>
            <a:fillRect/>
          </a:stretch>
        </p:blipFill>
        <p:spPr>
          <a:xfrm>
            <a:off x="6205825" y="2868183"/>
            <a:ext cx="4534098" cy="32083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pic>
        <p:nvPicPr>
          <p:cNvPr id="3" name="Picture 2" descr="A graph of different colored squares&#10;&#10;Description automatically generated">
            <a:extLst>
              <a:ext uri="{FF2B5EF4-FFF2-40B4-BE49-F238E27FC236}">
                <a16:creationId xmlns:a16="http://schemas.microsoft.com/office/drawing/2014/main" id="{9F899267-56D1-7724-B4CC-D04AE38EC691}"/>
              </a:ext>
            </a:extLst>
          </p:cNvPr>
          <p:cNvPicPr>
            <a:picLocks noChangeAspect="1"/>
          </p:cNvPicPr>
          <p:nvPr/>
        </p:nvPicPr>
        <p:blipFill>
          <a:blip r:embed="rId2"/>
          <a:stretch>
            <a:fillRect/>
          </a:stretch>
        </p:blipFill>
        <p:spPr>
          <a:xfrm>
            <a:off x="5350949" y="987425"/>
            <a:ext cx="5836677" cy="4873625"/>
          </a:xfrm>
          <a:prstGeom prst="rect">
            <a:avLst/>
          </a:prstGeom>
          <a:noFill/>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a:normAutofit/>
          </a:bodyPr>
          <a:lstStyle/>
          <a:p>
            <a:r>
              <a:rPr lang="en-US" kern="1200" dirty="0">
                <a:latin typeface="+mn-lt"/>
                <a:ea typeface="+mn-ea"/>
                <a:cs typeface="+mn-cs"/>
              </a:rPr>
              <a:t>Show the There is a high miss rate in th</a:t>
            </a:r>
            <a:r>
              <a:rPr lang="en-US" dirty="0"/>
              <a:t>e confusion matrix when predicted true labels of that that did not land</a:t>
            </a:r>
            <a:endParaRPr lang="en-US" kern="1200" dirty="0">
              <a:latin typeface="+mn-lt"/>
              <a:ea typeface="+mn-ea"/>
              <a:cs typeface="+mn-cs"/>
            </a:endParaRPr>
          </a:p>
        </p:txBody>
      </p:sp>
      <p:sp>
        <p:nvSpPr>
          <p:cNvPr id="4" name="Slide Number Placeholder 3" hidden="1">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44</a:t>
            </a:fld>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a:lnSpc>
                <a:spcPct val="100000"/>
              </a:lnSpc>
              <a:spcBef>
                <a:spcPts val="1400"/>
              </a:spcBef>
            </a:pP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142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sourced from the SPACEX </a:t>
            </a:r>
            <a:r>
              <a:rPr lang="en-US" sz="7600" dirty="0" err="1">
                <a:solidFill>
                  <a:schemeClr val="bg2">
                    <a:lumMod val="50000"/>
                  </a:schemeClr>
                </a:solidFill>
                <a:latin typeface="Abadi"/>
              </a:rPr>
              <a:t>RESTfuL</a:t>
            </a:r>
            <a:r>
              <a:rPr lang="en-US" sz="7600" dirty="0">
                <a:solidFill>
                  <a:schemeClr val="bg2">
                    <a:lumMod val="50000"/>
                  </a:schemeClr>
                </a:solidFill>
                <a:latin typeface="Abadi"/>
              </a:rPr>
              <a:t> API were separated features were combined into one data set. The data was also web scraped from various website such as Wikipedia launch information on </a:t>
            </a:r>
            <a:r>
              <a:rPr lang="en-US" sz="7600" dirty="0" err="1">
                <a:solidFill>
                  <a:schemeClr val="bg2">
                    <a:lumMod val="50000"/>
                  </a:schemeClr>
                </a:solidFill>
                <a:latin typeface="Abadi"/>
              </a:rPr>
              <a:t>spacex</a:t>
            </a:r>
            <a:r>
              <a:rPr lang="en-US" sz="7600" dirty="0">
                <a:solidFill>
                  <a:schemeClr val="bg2">
                    <a:lumMod val="50000"/>
                  </a:schemeClr>
                </a:solidFill>
                <a:latin typeface="Abadi"/>
              </a:rPr>
              <a:t> heavy carriers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 The data was processed and cleaned for specific carrier such as falcon 9 and null values were removed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model was built using a multiple linear regression model using features engineered from launch site </a:t>
            </a:r>
            <a:r>
              <a:rPr lang="en-US" sz="7600" dirty="0" err="1">
                <a:solidFill>
                  <a:schemeClr val="bg2">
                    <a:lumMod val="50000"/>
                  </a:schemeClr>
                </a:solidFill>
                <a:latin typeface="Abadi"/>
              </a:rPr>
              <a:t>characteristicss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Ebsite</a:t>
            </a:r>
            <a:r>
              <a:rPr lang="en-US" sz="2200" dirty="0">
                <a:solidFill>
                  <a:schemeClr val="accent3">
                    <a:lumMod val="25000"/>
                  </a:schemeClr>
                </a:solidFill>
                <a:latin typeface="Abadi"/>
              </a:rPr>
              <a:t> such</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2" name="Content Placeholder 1">
            <a:extLst>
              <a:ext uri="{FF2B5EF4-FFF2-40B4-BE49-F238E27FC236}">
                <a16:creationId xmlns:a16="http://schemas.microsoft.com/office/drawing/2014/main" id="{EA8D782C-2C88-54C6-E075-9CC354F153A6}"/>
              </a:ext>
            </a:extLst>
          </p:cNvPr>
          <p:cNvGraphicFramePr>
            <a:graphicFrameLocks noGrp="1"/>
          </p:cNvGraphicFramePr>
          <p:nvPr>
            <p:ph idx="4294967295"/>
            <p:extLst>
              <p:ext uri="{D42A27DB-BD31-4B8C-83A1-F6EECF244321}">
                <p14:modId xmlns:p14="http://schemas.microsoft.com/office/powerpoint/2010/main" val="3450909127"/>
              </p:ext>
            </p:extLst>
          </p:nvPr>
        </p:nvGraphicFramePr>
        <p:xfrm>
          <a:off x="770011"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D2BF9C39-24CA-F9EE-4217-A4222526FE46}"/>
              </a:ext>
            </a:extLst>
          </p:cNvPr>
          <p:cNvGraphicFramePr>
            <a:graphicFrameLocks noGrp="1"/>
          </p:cNvGraphicFramePr>
          <p:nvPr>
            <p:ph idx="4294967295"/>
            <p:extLst>
              <p:ext uri="{D42A27DB-BD31-4B8C-83A1-F6EECF244321}">
                <p14:modId xmlns:p14="http://schemas.microsoft.com/office/powerpoint/2010/main" val="128113755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stone1" id="{95C41F34-4516-444B-B6F6-AEE18FC7F1E2}" vid="{89292C41-C745-0141-99ED-D06CE5202F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344</TotalTime>
  <Words>1929</Words>
  <Application>Microsoft Macintosh PowerPoint</Application>
  <PresentationFormat>Widescreen</PresentationFormat>
  <Paragraphs>327</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cp:lastModifiedBy>ozi edo</cp:lastModifiedBy>
  <cp:revision>210</cp:revision>
  <dcterms:created xsi:type="dcterms:W3CDTF">2021-04-29T18:58:34Z</dcterms:created>
  <dcterms:modified xsi:type="dcterms:W3CDTF">2024-11-22T02:28:14Z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